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48" r:id="rId1"/>
  </p:sldMasterIdLst>
  <p:notesMasterIdLst>
    <p:notesMasterId r:id="rId13"/>
  </p:notesMasterIdLst>
  <p:sldIdLst>
    <p:sldId id="256" r:id="rId2"/>
    <p:sldId id="260" r:id="rId3"/>
    <p:sldId id="756" r:id="rId4"/>
    <p:sldId id="744" r:id="rId5"/>
    <p:sldId id="267" r:id="rId6"/>
    <p:sldId id="731" r:id="rId7"/>
    <p:sldId id="749" r:id="rId8"/>
    <p:sldId id="750" r:id="rId9"/>
    <p:sldId id="758" r:id="rId10"/>
    <p:sldId id="734" r:id="rId11"/>
    <p:sldId id="735" r:id="rId12"/>
  </p:sldIdLst>
  <p:sldSz cx="10152063" cy="7596188"/>
  <p:notesSz cx="7315200" cy="9601200"/>
  <p:defaultTextStyle>
    <a:defPPr>
      <a:defRPr lang="en-GB"/>
    </a:defPPr>
    <a:lvl1pPr algn="l" rtl="0" eaLnBrk="0" fontAlgn="base" hangingPunct="0">
      <a:spcBef>
        <a:spcPct val="0"/>
      </a:spcBef>
      <a:spcAft>
        <a:spcPct val="0"/>
      </a:spcAft>
      <a:defRPr sz="2400" kern="1200">
        <a:solidFill>
          <a:schemeClr val="tx1"/>
        </a:solidFill>
        <a:latin typeface="Times" panose="02020603050405020304" pitchFamily="18" charset="0"/>
        <a:ea typeface="+mn-ea"/>
        <a:cs typeface="+mn-cs"/>
      </a:defRPr>
    </a:lvl1pPr>
    <a:lvl2pPr marL="457200" algn="l" rtl="0" eaLnBrk="0" fontAlgn="base" hangingPunct="0">
      <a:spcBef>
        <a:spcPct val="0"/>
      </a:spcBef>
      <a:spcAft>
        <a:spcPct val="0"/>
      </a:spcAft>
      <a:defRPr sz="2400" kern="1200">
        <a:solidFill>
          <a:schemeClr val="tx1"/>
        </a:solidFill>
        <a:latin typeface="Times" panose="02020603050405020304" pitchFamily="18" charset="0"/>
        <a:ea typeface="+mn-ea"/>
        <a:cs typeface="+mn-cs"/>
      </a:defRPr>
    </a:lvl2pPr>
    <a:lvl3pPr marL="914400" algn="l" rtl="0" eaLnBrk="0" fontAlgn="base" hangingPunct="0">
      <a:spcBef>
        <a:spcPct val="0"/>
      </a:spcBef>
      <a:spcAft>
        <a:spcPct val="0"/>
      </a:spcAft>
      <a:defRPr sz="2400" kern="1200">
        <a:solidFill>
          <a:schemeClr val="tx1"/>
        </a:solidFill>
        <a:latin typeface="Times" panose="02020603050405020304" pitchFamily="18" charset="0"/>
        <a:ea typeface="+mn-ea"/>
        <a:cs typeface="+mn-cs"/>
      </a:defRPr>
    </a:lvl3pPr>
    <a:lvl4pPr marL="1371600" algn="l" rtl="0" eaLnBrk="0" fontAlgn="base" hangingPunct="0">
      <a:spcBef>
        <a:spcPct val="0"/>
      </a:spcBef>
      <a:spcAft>
        <a:spcPct val="0"/>
      </a:spcAft>
      <a:defRPr sz="2400" kern="1200">
        <a:solidFill>
          <a:schemeClr val="tx1"/>
        </a:solidFill>
        <a:latin typeface="Times" panose="02020603050405020304" pitchFamily="18" charset="0"/>
        <a:ea typeface="+mn-ea"/>
        <a:cs typeface="+mn-cs"/>
      </a:defRPr>
    </a:lvl4pPr>
    <a:lvl5pPr marL="1828800" algn="l" rtl="0" eaLnBrk="0" fontAlgn="base" hangingPunct="0">
      <a:spcBef>
        <a:spcPct val="0"/>
      </a:spcBef>
      <a:spcAft>
        <a:spcPct val="0"/>
      </a:spcAft>
      <a:defRPr sz="2400" kern="1200">
        <a:solidFill>
          <a:schemeClr val="tx1"/>
        </a:solidFill>
        <a:latin typeface="Times" panose="02020603050405020304" pitchFamily="18" charset="0"/>
        <a:ea typeface="+mn-ea"/>
        <a:cs typeface="+mn-cs"/>
      </a:defRPr>
    </a:lvl5pPr>
    <a:lvl6pPr marL="2286000" algn="l" defTabSz="914400" rtl="0" eaLnBrk="1" latinLnBrk="0" hangingPunct="1">
      <a:defRPr sz="2400" kern="1200">
        <a:solidFill>
          <a:schemeClr val="tx1"/>
        </a:solidFill>
        <a:latin typeface="Times" panose="02020603050405020304" pitchFamily="18" charset="0"/>
        <a:ea typeface="+mn-ea"/>
        <a:cs typeface="+mn-cs"/>
      </a:defRPr>
    </a:lvl6pPr>
    <a:lvl7pPr marL="2743200" algn="l" defTabSz="914400" rtl="0" eaLnBrk="1" latinLnBrk="0" hangingPunct="1">
      <a:defRPr sz="2400" kern="1200">
        <a:solidFill>
          <a:schemeClr val="tx1"/>
        </a:solidFill>
        <a:latin typeface="Times" panose="02020603050405020304" pitchFamily="18" charset="0"/>
        <a:ea typeface="+mn-ea"/>
        <a:cs typeface="+mn-cs"/>
      </a:defRPr>
    </a:lvl7pPr>
    <a:lvl8pPr marL="3200400" algn="l" defTabSz="914400" rtl="0" eaLnBrk="1" latinLnBrk="0" hangingPunct="1">
      <a:defRPr sz="2400" kern="1200">
        <a:solidFill>
          <a:schemeClr val="tx1"/>
        </a:solidFill>
        <a:latin typeface="Times" panose="02020603050405020304" pitchFamily="18" charset="0"/>
        <a:ea typeface="+mn-ea"/>
        <a:cs typeface="+mn-cs"/>
      </a:defRPr>
    </a:lvl8pPr>
    <a:lvl9pPr marL="3657600" algn="l" defTabSz="914400" rtl="0" eaLnBrk="1" latinLnBrk="0" hangingPunct="1">
      <a:defRPr sz="2400" kern="1200">
        <a:solidFill>
          <a:schemeClr val="tx1"/>
        </a:solidFill>
        <a:latin typeface="Times" panose="02020603050405020304" pitchFamily="18" charset="0"/>
        <a:ea typeface="+mn-ea"/>
        <a:cs typeface="+mn-cs"/>
      </a:defRPr>
    </a:lvl9pPr>
  </p:defaultTextStyle>
  <p:extLst>
    <p:ext uri="{EFAFB233-063F-42B5-8137-9DF3F51BA10A}">
      <p15:sldGuideLst xmlns:p15="http://schemas.microsoft.com/office/powerpoint/2012/main">
        <p15:guide id="1" orient="horz" pos="1392">
          <p15:clr>
            <a:srgbClr val="A4A3A4"/>
          </p15:clr>
        </p15:guide>
        <p15:guide id="2" pos="321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00"/>
    <a:srgbClr val="008000"/>
    <a:srgbClr val="003399"/>
    <a:srgbClr val="0033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83" autoAdjust="0"/>
    <p:restoredTop sz="95258" autoAdjust="0"/>
  </p:normalViewPr>
  <p:slideViewPr>
    <p:cSldViewPr>
      <p:cViewPr varScale="1">
        <p:scale>
          <a:sx n="129" d="100"/>
          <a:sy n="129" d="100"/>
        </p:scale>
        <p:origin x="1856" y="192"/>
      </p:cViewPr>
      <p:guideLst>
        <p:guide orient="horz" pos="1392"/>
        <p:guide pos="321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80.png>
</file>

<file path=ppt/media/image2.jpeg>
</file>

<file path=ppt/media/image3.jpeg>
</file>

<file path=ppt/media/image4.jpe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170684" cy="481937"/>
          </a:xfrm>
          <a:prstGeom prst="rect">
            <a:avLst/>
          </a:prstGeom>
        </p:spPr>
        <p:txBody>
          <a:bodyPr vert="horz" lIns="87151" tIns="43576" rIns="87151" bIns="43576" rtlCol="0"/>
          <a:lstStyle>
            <a:lvl1pPr algn="l">
              <a:defRPr sz="1100"/>
            </a:lvl1pPr>
          </a:lstStyle>
          <a:p>
            <a:endParaRPr lang="en-SG"/>
          </a:p>
        </p:txBody>
      </p:sp>
      <p:sp>
        <p:nvSpPr>
          <p:cNvPr id="3" name="Date Placeholder 2"/>
          <p:cNvSpPr>
            <a:spLocks noGrp="1"/>
          </p:cNvSpPr>
          <p:nvPr>
            <p:ph type="dt" idx="1"/>
          </p:nvPr>
        </p:nvSpPr>
        <p:spPr>
          <a:xfrm>
            <a:off x="4142987" y="0"/>
            <a:ext cx="3170684" cy="481937"/>
          </a:xfrm>
          <a:prstGeom prst="rect">
            <a:avLst/>
          </a:prstGeom>
        </p:spPr>
        <p:txBody>
          <a:bodyPr vert="horz" lIns="87151" tIns="43576" rIns="87151" bIns="43576" rtlCol="0"/>
          <a:lstStyle>
            <a:lvl1pPr algn="r">
              <a:defRPr sz="1100"/>
            </a:lvl1pPr>
          </a:lstStyle>
          <a:p>
            <a:fld id="{6866B282-E593-46F4-BF93-6D6B4312B226}" type="datetimeFigureOut">
              <a:rPr lang="en-SG" smtClean="0"/>
              <a:t>18/9/23</a:t>
            </a:fld>
            <a:endParaRPr lang="en-SG"/>
          </a:p>
        </p:txBody>
      </p:sp>
      <p:sp>
        <p:nvSpPr>
          <p:cNvPr id="4" name="Slide Image Placeholder 3"/>
          <p:cNvSpPr>
            <a:spLocks noGrp="1" noRot="1" noChangeAspect="1"/>
          </p:cNvSpPr>
          <p:nvPr>
            <p:ph type="sldImg" idx="2"/>
          </p:nvPr>
        </p:nvSpPr>
        <p:spPr>
          <a:xfrm>
            <a:off x="1493838" y="1200150"/>
            <a:ext cx="4329112" cy="3240088"/>
          </a:xfrm>
          <a:prstGeom prst="rect">
            <a:avLst/>
          </a:prstGeom>
          <a:noFill/>
          <a:ln w="12700">
            <a:solidFill>
              <a:prstClr val="black"/>
            </a:solidFill>
          </a:ln>
        </p:spPr>
        <p:txBody>
          <a:bodyPr vert="horz" lIns="87151" tIns="43576" rIns="87151" bIns="43576" rtlCol="0" anchor="ctr"/>
          <a:lstStyle/>
          <a:p>
            <a:endParaRPr lang="en-SG"/>
          </a:p>
        </p:txBody>
      </p:sp>
      <p:sp>
        <p:nvSpPr>
          <p:cNvPr id="5" name="Notes Placeholder 4"/>
          <p:cNvSpPr>
            <a:spLocks noGrp="1"/>
          </p:cNvSpPr>
          <p:nvPr>
            <p:ph type="body" sz="quarter" idx="3"/>
          </p:nvPr>
        </p:nvSpPr>
        <p:spPr>
          <a:xfrm>
            <a:off x="732285" y="4621188"/>
            <a:ext cx="5852160" cy="3780425"/>
          </a:xfrm>
          <a:prstGeom prst="rect">
            <a:avLst/>
          </a:prstGeom>
        </p:spPr>
        <p:txBody>
          <a:bodyPr vert="horz" lIns="87151" tIns="43576" rIns="87151" bIns="43576"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1" y="9119263"/>
            <a:ext cx="3170684" cy="481937"/>
          </a:xfrm>
          <a:prstGeom prst="rect">
            <a:avLst/>
          </a:prstGeom>
        </p:spPr>
        <p:txBody>
          <a:bodyPr vert="horz" lIns="87151" tIns="43576" rIns="87151" bIns="43576" rtlCol="0" anchor="b"/>
          <a:lstStyle>
            <a:lvl1pPr algn="l">
              <a:defRPr sz="1100"/>
            </a:lvl1pPr>
          </a:lstStyle>
          <a:p>
            <a:endParaRPr lang="en-SG"/>
          </a:p>
        </p:txBody>
      </p:sp>
      <p:sp>
        <p:nvSpPr>
          <p:cNvPr id="7" name="Slide Number Placeholder 6"/>
          <p:cNvSpPr>
            <a:spLocks noGrp="1"/>
          </p:cNvSpPr>
          <p:nvPr>
            <p:ph type="sldNum" sz="quarter" idx="5"/>
          </p:nvPr>
        </p:nvSpPr>
        <p:spPr>
          <a:xfrm>
            <a:off x="4142987" y="9119263"/>
            <a:ext cx="3170684" cy="481937"/>
          </a:xfrm>
          <a:prstGeom prst="rect">
            <a:avLst/>
          </a:prstGeom>
        </p:spPr>
        <p:txBody>
          <a:bodyPr vert="horz" lIns="87151" tIns="43576" rIns="87151" bIns="43576" rtlCol="0" anchor="b"/>
          <a:lstStyle>
            <a:lvl1pPr algn="r">
              <a:defRPr sz="1100"/>
            </a:lvl1pPr>
          </a:lstStyle>
          <a:p>
            <a:fld id="{2B17D579-B75D-43EF-BED6-0277FD247E24}" type="slidenum">
              <a:rPr lang="en-SG" smtClean="0"/>
              <a:t>‹#›</a:t>
            </a:fld>
            <a:endParaRPr lang="en-SG"/>
          </a:p>
        </p:txBody>
      </p:sp>
    </p:spTree>
    <p:extLst>
      <p:ext uri="{BB962C8B-B14F-4D97-AF65-F5344CB8AC3E}">
        <p14:creationId xmlns:p14="http://schemas.microsoft.com/office/powerpoint/2010/main" val="32738119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07A4A6B-4B65-48A8-B589-30945AFC266D}"/>
              </a:ext>
            </a:extLst>
          </p:cNvPr>
          <p:cNvSpPr>
            <a:spLocks noChangeArrowheads="1"/>
          </p:cNvSpPr>
          <p:nvPr userDrawn="1"/>
        </p:nvSpPr>
        <p:spPr bwMode="auto">
          <a:xfrm>
            <a:off x="0" y="0"/>
            <a:ext cx="10152063" cy="5486400"/>
          </a:xfrm>
          <a:prstGeom prst="rect">
            <a:avLst/>
          </a:prstGeom>
          <a:solidFill>
            <a:srgbClr val="FF66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pPr>
              <a:defRPr/>
            </a:pPr>
            <a:endParaRPr lang="en-SG"/>
          </a:p>
        </p:txBody>
      </p:sp>
      <p:sp>
        <p:nvSpPr>
          <p:cNvPr id="4" name="Rectangle 3">
            <a:extLst>
              <a:ext uri="{FF2B5EF4-FFF2-40B4-BE49-F238E27FC236}">
                <a16:creationId xmlns:a16="http://schemas.microsoft.com/office/drawing/2014/main" id="{905A24D2-6DC4-4BCC-9533-215446294369}"/>
              </a:ext>
            </a:extLst>
          </p:cNvPr>
          <p:cNvSpPr>
            <a:spLocks noChangeArrowheads="1"/>
          </p:cNvSpPr>
          <p:nvPr userDrawn="1"/>
        </p:nvSpPr>
        <p:spPr bwMode="auto">
          <a:xfrm>
            <a:off x="0" y="7315200"/>
            <a:ext cx="10152063" cy="280988"/>
          </a:xfrm>
          <a:prstGeom prst="rect">
            <a:avLst/>
          </a:prstGeom>
          <a:solidFill>
            <a:srgbClr val="FF66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pPr>
              <a:defRPr/>
            </a:pPr>
            <a:endParaRPr lang="en-SG"/>
          </a:p>
        </p:txBody>
      </p:sp>
      <p:pic>
        <p:nvPicPr>
          <p:cNvPr id="5" name="Picture 13">
            <a:extLst>
              <a:ext uri="{FF2B5EF4-FFF2-40B4-BE49-F238E27FC236}">
                <a16:creationId xmlns:a16="http://schemas.microsoft.com/office/drawing/2014/main" id="{CA3A42C8-DB41-4B24-B7A8-78834B8975C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408238" y="5562600"/>
            <a:ext cx="4721225" cy="167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4" name="Rectangle 2"/>
          <p:cNvSpPr>
            <a:spLocks noGrp="1" noChangeArrowheads="1"/>
          </p:cNvSpPr>
          <p:nvPr>
            <p:ph type="ctrTitle"/>
          </p:nvPr>
        </p:nvSpPr>
        <p:spPr>
          <a:xfrm>
            <a:off x="609600" y="1524000"/>
            <a:ext cx="8991600" cy="1752600"/>
          </a:xfrm>
        </p:spPr>
        <p:txBody>
          <a:bodyPr/>
          <a:lstStyle>
            <a:lvl1pPr algn="ctr">
              <a:defRPr sz="6000">
                <a:solidFill>
                  <a:schemeClr val="bg1"/>
                </a:solidFill>
              </a:defRPr>
            </a:lvl1pPr>
          </a:lstStyle>
          <a:p>
            <a:pPr lvl="0"/>
            <a:r>
              <a:rPr lang="en-GB" noProof="0"/>
              <a:t>Click to edit Master title style</a:t>
            </a:r>
          </a:p>
        </p:txBody>
      </p:sp>
    </p:spTree>
    <p:extLst>
      <p:ext uri="{BB962C8B-B14F-4D97-AF65-F5344CB8AC3E}">
        <p14:creationId xmlns:p14="http://schemas.microsoft.com/office/powerpoint/2010/main" val="29110257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Rectangle 4">
            <a:extLst>
              <a:ext uri="{FF2B5EF4-FFF2-40B4-BE49-F238E27FC236}">
                <a16:creationId xmlns:a16="http://schemas.microsoft.com/office/drawing/2014/main" id="{1C65B6DB-BF7A-4CC2-9612-F291A0CB5321}"/>
              </a:ext>
            </a:extLst>
          </p:cNvPr>
          <p:cNvSpPr>
            <a:spLocks noGrp="1" noChangeArrowheads="1"/>
          </p:cNvSpPr>
          <p:nvPr>
            <p:ph type="dt" sz="half" idx="10"/>
          </p:nvPr>
        </p:nvSpPr>
        <p:spPr>
          <a:ln/>
        </p:spPr>
        <p:txBody>
          <a:bodyPr/>
          <a:lstStyle>
            <a:lvl1pPr>
              <a:defRPr/>
            </a:lvl1pPr>
          </a:lstStyle>
          <a:p>
            <a:pPr>
              <a:defRPr/>
            </a:pPr>
            <a:endParaRPr lang="en-GB"/>
          </a:p>
        </p:txBody>
      </p:sp>
      <p:sp>
        <p:nvSpPr>
          <p:cNvPr id="5" name="Rectangle 6">
            <a:extLst>
              <a:ext uri="{FF2B5EF4-FFF2-40B4-BE49-F238E27FC236}">
                <a16:creationId xmlns:a16="http://schemas.microsoft.com/office/drawing/2014/main" id="{4AE10F2C-7AAD-404C-8FDF-9547A312F269}"/>
              </a:ext>
            </a:extLst>
          </p:cNvPr>
          <p:cNvSpPr>
            <a:spLocks noGrp="1" noChangeArrowheads="1"/>
          </p:cNvSpPr>
          <p:nvPr>
            <p:ph type="sldNum" sz="quarter" idx="11"/>
          </p:nvPr>
        </p:nvSpPr>
        <p:spPr>
          <a:ln/>
        </p:spPr>
        <p:txBody>
          <a:bodyPr/>
          <a:lstStyle>
            <a:lvl1pPr>
              <a:defRPr/>
            </a:lvl1pPr>
          </a:lstStyle>
          <a:p>
            <a:pPr>
              <a:defRPr/>
            </a:pPr>
            <a:fld id="{5D566E3E-855D-44DA-82DB-C5C71D43FC0B}" type="slidenum">
              <a:rPr lang="en-GB"/>
              <a:pPr>
                <a:defRPr/>
              </a:pPr>
              <a:t>‹#›</a:t>
            </a:fld>
            <a:endParaRPr lang="en-GB" sz="1600">
              <a:solidFill>
                <a:schemeClr val="tx1"/>
              </a:solidFill>
            </a:endParaRPr>
          </a:p>
        </p:txBody>
      </p:sp>
      <p:sp>
        <p:nvSpPr>
          <p:cNvPr id="6" name="Rectangle 12">
            <a:extLst>
              <a:ext uri="{FF2B5EF4-FFF2-40B4-BE49-F238E27FC236}">
                <a16:creationId xmlns:a16="http://schemas.microsoft.com/office/drawing/2014/main" id="{F51F5500-5350-4C15-8F0F-237F494D38AA}"/>
              </a:ext>
            </a:extLst>
          </p:cNvPr>
          <p:cNvSpPr>
            <a:spLocks noGrp="1" noChangeArrowheads="1"/>
          </p:cNvSpPr>
          <p:nvPr>
            <p:ph type="ftr" sz="quarter" idx="12"/>
          </p:nvPr>
        </p:nvSpPr>
        <p:spPr>
          <a:ln/>
        </p:spPr>
        <p:txBody>
          <a:bodyPr/>
          <a:lstStyle>
            <a:lvl1pPr>
              <a:defRPr/>
            </a:lvl1pPr>
          </a:lstStyle>
          <a:p>
            <a:pPr>
              <a:defRPr/>
            </a:pPr>
            <a:r>
              <a:rPr lang="en-GB"/>
              <a:t>Texture</a:t>
            </a:r>
          </a:p>
        </p:txBody>
      </p:sp>
    </p:spTree>
    <p:extLst>
      <p:ext uri="{BB962C8B-B14F-4D97-AF65-F5344CB8AC3E}">
        <p14:creationId xmlns:p14="http://schemas.microsoft.com/office/powerpoint/2010/main" val="22919417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3425" y="914400"/>
            <a:ext cx="2155825" cy="6019800"/>
          </a:xfrm>
        </p:spPr>
        <p:txBody>
          <a:bodyPr vert="eaVert"/>
          <a:lstStyle/>
          <a:p>
            <a:r>
              <a:rPr lang="en-US"/>
              <a:t>Click to edit Master title style</a:t>
            </a:r>
            <a:endParaRPr lang="en-SG"/>
          </a:p>
        </p:txBody>
      </p:sp>
      <p:sp>
        <p:nvSpPr>
          <p:cNvPr id="3" name="Vertical Text Placeholder 2"/>
          <p:cNvSpPr>
            <a:spLocks noGrp="1"/>
          </p:cNvSpPr>
          <p:nvPr>
            <p:ph type="body" orient="vert" idx="1"/>
          </p:nvPr>
        </p:nvSpPr>
        <p:spPr>
          <a:xfrm>
            <a:off x="611188" y="914400"/>
            <a:ext cx="6319837" cy="6019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Rectangle 4">
            <a:extLst>
              <a:ext uri="{FF2B5EF4-FFF2-40B4-BE49-F238E27FC236}">
                <a16:creationId xmlns:a16="http://schemas.microsoft.com/office/drawing/2014/main" id="{A2382C1E-6D3E-4E1B-A4AD-A518BFA54C6D}"/>
              </a:ext>
            </a:extLst>
          </p:cNvPr>
          <p:cNvSpPr>
            <a:spLocks noGrp="1" noChangeArrowheads="1"/>
          </p:cNvSpPr>
          <p:nvPr>
            <p:ph type="dt" sz="half" idx="10"/>
          </p:nvPr>
        </p:nvSpPr>
        <p:spPr>
          <a:ln/>
        </p:spPr>
        <p:txBody>
          <a:bodyPr/>
          <a:lstStyle>
            <a:lvl1pPr>
              <a:defRPr/>
            </a:lvl1pPr>
          </a:lstStyle>
          <a:p>
            <a:pPr>
              <a:defRPr/>
            </a:pPr>
            <a:endParaRPr lang="en-GB"/>
          </a:p>
        </p:txBody>
      </p:sp>
      <p:sp>
        <p:nvSpPr>
          <p:cNvPr id="5" name="Rectangle 6">
            <a:extLst>
              <a:ext uri="{FF2B5EF4-FFF2-40B4-BE49-F238E27FC236}">
                <a16:creationId xmlns:a16="http://schemas.microsoft.com/office/drawing/2014/main" id="{105DBF99-F69F-444B-9BD6-8B12957F7D63}"/>
              </a:ext>
            </a:extLst>
          </p:cNvPr>
          <p:cNvSpPr>
            <a:spLocks noGrp="1" noChangeArrowheads="1"/>
          </p:cNvSpPr>
          <p:nvPr>
            <p:ph type="sldNum" sz="quarter" idx="11"/>
          </p:nvPr>
        </p:nvSpPr>
        <p:spPr>
          <a:ln/>
        </p:spPr>
        <p:txBody>
          <a:bodyPr/>
          <a:lstStyle>
            <a:lvl1pPr>
              <a:defRPr/>
            </a:lvl1pPr>
          </a:lstStyle>
          <a:p>
            <a:pPr>
              <a:defRPr/>
            </a:pPr>
            <a:fld id="{6D1EB201-335E-4176-BC10-B71D0AC8B528}" type="slidenum">
              <a:rPr lang="en-GB"/>
              <a:pPr>
                <a:defRPr/>
              </a:pPr>
              <a:t>‹#›</a:t>
            </a:fld>
            <a:endParaRPr lang="en-GB" sz="1600">
              <a:solidFill>
                <a:schemeClr val="tx1"/>
              </a:solidFill>
            </a:endParaRPr>
          </a:p>
        </p:txBody>
      </p:sp>
      <p:sp>
        <p:nvSpPr>
          <p:cNvPr id="6" name="Rectangle 12">
            <a:extLst>
              <a:ext uri="{FF2B5EF4-FFF2-40B4-BE49-F238E27FC236}">
                <a16:creationId xmlns:a16="http://schemas.microsoft.com/office/drawing/2014/main" id="{4949979A-FA35-4EB9-B200-98D8CF5B8C6A}"/>
              </a:ext>
            </a:extLst>
          </p:cNvPr>
          <p:cNvSpPr>
            <a:spLocks noGrp="1" noChangeArrowheads="1"/>
          </p:cNvSpPr>
          <p:nvPr>
            <p:ph type="ftr" sz="quarter" idx="12"/>
          </p:nvPr>
        </p:nvSpPr>
        <p:spPr>
          <a:ln/>
        </p:spPr>
        <p:txBody>
          <a:bodyPr/>
          <a:lstStyle>
            <a:lvl1pPr>
              <a:defRPr/>
            </a:lvl1pPr>
          </a:lstStyle>
          <a:p>
            <a:pPr>
              <a:defRPr/>
            </a:pPr>
            <a:r>
              <a:rPr lang="en-GB"/>
              <a:t>Texture</a:t>
            </a:r>
          </a:p>
        </p:txBody>
      </p:sp>
    </p:spTree>
    <p:extLst>
      <p:ext uri="{BB962C8B-B14F-4D97-AF65-F5344CB8AC3E}">
        <p14:creationId xmlns:p14="http://schemas.microsoft.com/office/powerpoint/2010/main" val="9532582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61405" y="675217"/>
            <a:ext cx="8629254" cy="1266031"/>
          </a:xfrm>
        </p:spPr>
        <p:txBody>
          <a:bodyPr/>
          <a:lstStyle/>
          <a:p>
            <a:r>
              <a:rPr lang="en-US"/>
              <a:t>Click to edit Master title style</a:t>
            </a:r>
          </a:p>
        </p:txBody>
      </p:sp>
      <p:sp>
        <p:nvSpPr>
          <p:cNvPr id="3" name="Text Placeholder 2"/>
          <p:cNvSpPr>
            <a:spLocks noGrp="1"/>
          </p:cNvSpPr>
          <p:nvPr>
            <p:ph type="body" sz="half" idx="1"/>
          </p:nvPr>
        </p:nvSpPr>
        <p:spPr>
          <a:xfrm>
            <a:off x="761405" y="2194454"/>
            <a:ext cx="4230026" cy="45577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60632" y="2194454"/>
            <a:ext cx="4230026" cy="45577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F0A2D801-4528-450C-989D-E2C67F71F4BA}"/>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39172714-1E3F-48F0-8BF6-4C2AFF5C54A6}"/>
              </a:ext>
            </a:extLst>
          </p:cNvPr>
          <p:cNvSpPr>
            <a:spLocks noGrp="1" noChangeArrowheads="1"/>
          </p:cNvSpPr>
          <p:nvPr>
            <p:ph type="ftr" sz="quarter" idx="11"/>
          </p:nvPr>
        </p:nvSpPr>
        <p:spPr>
          <a:ln/>
        </p:spPr>
        <p:txBody>
          <a:bodyPr/>
          <a:lstStyle>
            <a:lvl1pPr>
              <a:defRPr/>
            </a:lvl1pPr>
          </a:lstStyle>
          <a:p>
            <a:pPr>
              <a:defRPr/>
            </a:pPr>
            <a:r>
              <a:rPr lang="en-US"/>
              <a:t>Texture</a:t>
            </a:r>
          </a:p>
        </p:txBody>
      </p:sp>
      <p:sp>
        <p:nvSpPr>
          <p:cNvPr id="7" name="Rectangle 6">
            <a:extLst>
              <a:ext uri="{FF2B5EF4-FFF2-40B4-BE49-F238E27FC236}">
                <a16:creationId xmlns:a16="http://schemas.microsoft.com/office/drawing/2014/main" id="{4B2822B7-CCEA-4523-B69A-DCD354A13518}"/>
              </a:ext>
            </a:extLst>
          </p:cNvPr>
          <p:cNvSpPr>
            <a:spLocks noGrp="1" noChangeArrowheads="1"/>
          </p:cNvSpPr>
          <p:nvPr>
            <p:ph type="sldNum" sz="quarter" idx="12"/>
          </p:nvPr>
        </p:nvSpPr>
        <p:spPr>
          <a:ln/>
        </p:spPr>
        <p:txBody>
          <a:bodyPr/>
          <a:lstStyle>
            <a:lvl1pPr>
              <a:defRPr/>
            </a:lvl1pPr>
          </a:lstStyle>
          <a:p>
            <a:fld id="{32BE55A3-097B-4E23-BDC6-9D1F5A8DD0F2}" type="slidenum">
              <a:rPr lang="en-US" altLang="en-US"/>
              <a:pPr/>
              <a:t>‹#›</a:t>
            </a:fld>
            <a:endParaRPr lang="en-US" altLang="en-US"/>
          </a:p>
        </p:txBody>
      </p:sp>
    </p:spTree>
    <p:extLst>
      <p:ext uri="{BB962C8B-B14F-4D97-AF65-F5344CB8AC3E}">
        <p14:creationId xmlns:p14="http://schemas.microsoft.com/office/powerpoint/2010/main" val="40353201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AndTwoObj">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761405" y="675217"/>
            <a:ext cx="8629254" cy="1266031"/>
          </a:xfrm>
        </p:spPr>
        <p:txBody>
          <a:bodyPr/>
          <a:lstStyle/>
          <a:p>
            <a:r>
              <a:rPr lang="en-US"/>
              <a:t>Click to edit Master title style</a:t>
            </a:r>
          </a:p>
        </p:txBody>
      </p:sp>
      <p:sp>
        <p:nvSpPr>
          <p:cNvPr id="3" name="Content Placeholder 2"/>
          <p:cNvSpPr>
            <a:spLocks noGrp="1"/>
          </p:cNvSpPr>
          <p:nvPr>
            <p:ph sz="half" idx="1"/>
          </p:nvPr>
        </p:nvSpPr>
        <p:spPr>
          <a:xfrm>
            <a:off x="761405" y="2194454"/>
            <a:ext cx="4230026" cy="45577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5160632" y="2194454"/>
            <a:ext cx="4230026" cy="21944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5160632" y="4557713"/>
            <a:ext cx="4230026" cy="21944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4">
            <a:extLst>
              <a:ext uri="{FF2B5EF4-FFF2-40B4-BE49-F238E27FC236}">
                <a16:creationId xmlns:a16="http://schemas.microsoft.com/office/drawing/2014/main" id="{90D521F1-0B96-42A9-90B3-6D1E0A992F55}"/>
              </a:ext>
            </a:extLst>
          </p:cNvPr>
          <p:cNvSpPr>
            <a:spLocks noGrp="1" noChangeArrowheads="1"/>
          </p:cNvSpPr>
          <p:nvPr>
            <p:ph type="dt" sz="half" idx="10"/>
          </p:nvPr>
        </p:nvSpPr>
        <p:spPr>
          <a:ln/>
        </p:spPr>
        <p:txBody>
          <a:bodyPr/>
          <a:lstStyle>
            <a:lvl1pPr>
              <a:defRPr/>
            </a:lvl1pPr>
          </a:lstStyle>
          <a:p>
            <a:pPr>
              <a:defRPr/>
            </a:pPr>
            <a:endParaRPr lang="en-US"/>
          </a:p>
        </p:txBody>
      </p:sp>
      <p:sp>
        <p:nvSpPr>
          <p:cNvPr id="7" name="Rectangle 5">
            <a:extLst>
              <a:ext uri="{FF2B5EF4-FFF2-40B4-BE49-F238E27FC236}">
                <a16:creationId xmlns:a16="http://schemas.microsoft.com/office/drawing/2014/main" id="{99D95274-84A1-4F56-A2BE-FEAD70D42E05}"/>
              </a:ext>
            </a:extLst>
          </p:cNvPr>
          <p:cNvSpPr>
            <a:spLocks noGrp="1" noChangeArrowheads="1"/>
          </p:cNvSpPr>
          <p:nvPr>
            <p:ph type="ftr" sz="quarter" idx="11"/>
          </p:nvPr>
        </p:nvSpPr>
        <p:spPr>
          <a:ln/>
        </p:spPr>
        <p:txBody>
          <a:bodyPr/>
          <a:lstStyle>
            <a:lvl1pPr>
              <a:defRPr/>
            </a:lvl1pPr>
          </a:lstStyle>
          <a:p>
            <a:pPr>
              <a:defRPr/>
            </a:pPr>
            <a:r>
              <a:rPr lang="en-US"/>
              <a:t>Texture</a:t>
            </a:r>
          </a:p>
        </p:txBody>
      </p:sp>
      <p:sp>
        <p:nvSpPr>
          <p:cNvPr id="8" name="Rectangle 6">
            <a:extLst>
              <a:ext uri="{FF2B5EF4-FFF2-40B4-BE49-F238E27FC236}">
                <a16:creationId xmlns:a16="http://schemas.microsoft.com/office/drawing/2014/main" id="{E7B16128-EA9A-408B-B461-23A6808B0F47}"/>
              </a:ext>
            </a:extLst>
          </p:cNvPr>
          <p:cNvSpPr>
            <a:spLocks noGrp="1" noChangeArrowheads="1"/>
          </p:cNvSpPr>
          <p:nvPr>
            <p:ph type="sldNum" sz="quarter" idx="12"/>
          </p:nvPr>
        </p:nvSpPr>
        <p:spPr>
          <a:ln/>
        </p:spPr>
        <p:txBody>
          <a:bodyPr/>
          <a:lstStyle>
            <a:lvl1pPr>
              <a:defRPr/>
            </a:lvl1pPr>
          </a:lstStyle>
          <a:p>
            <a:fld id="{C2BBA124-EF05-4F52-9602-25620C3536EC}" type="slidenum">
              <a:rPr lang="en-US" altLang="en-US"/>
              <a:pPr/>
              <a:t>‹#›</a:t>
            </a:fld>
            <a:endParaRPr lang="en-US" altLang="en-US"/>
          </a:p>
        </p:txBody>
      </p:sp>
    </p:spTree>
    <p:extLst>
      <p:ext uri="{BB962C8B-B14F-4D97-AF65-F5344CB8AC3E}">
        <p14:creationId xmlns:p14="http://schemas.microsoft.com/office/powerpoint/2010/main" val="17428757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Rectangle 4">
            <a:extLst>
              <a:ext uri="{FF2B5EF4-FFF2-40B4-BE49-F238E27FC236}">
                <a16:creationId xmlns:a16="http://schemas.microsoft.com/office/drawing/2014/main" id="{0023C8C6-043F-4075-A3AA-BDDFCBC83DDE}"/>
              </a:ext>
            </a:extLst>
          </p:cNvPr>
          <p:cNvSpPr>
            <a:spLocks noGrp="1" noChangeArrowheads="1"/>
          </p:cNvSpPr>
          <p:nvPr>
            <p:ph type="dt" sz="half" idx="10"/>
          </p:nvPr>
        </p:nvSpPr>
        <p:spPr>
          <a:ln/>
        </p:spPr>
        <p:txBody>
          <a:bodyPr/>
          <a:lstStyle>
            <a:lvl1pPr>
              <a:defRPr/>
            </a:lvl1pPr>
          </a:lstStyle>
          <a:p>
            <a:pPr>
              <a:defRPr/>
            </a:pPr>
            <a:endParaRPr lang="en-GB"/>
          </a:p>
        </p:txBody>
      </p:sp>
      <p:sp>
        <p:nvSpPr>
          <p:cNvPr id="5" name="Rectangle 6">
            <a:extLst>
              <a:ext uri="{FF2B5EF4-FFF2-40B4-BE49-F238E27FC236}">
                <a16:creationId xmlns:a16="http://schemas.microsoft.com/office/drawing/2014/main" id="{92D1D4B2-2E75-4EFF-8AD3-590095A04538}"/>
              </a:ext>
            </a:extLst>
          </p:cNvPr>
          <p:cNvSpPr>
            <a:spLocks noGrp="1" noChangeArrowheads="1"/>
          </p:cNvSpPr>
          <p:nvPr>
            <p:ph type="sldNum" sz="quarter" idx="11"/>
          </p:nvPr>
        </p:nvSpPr>
        <p:spPr>
          <a:ln/>
        </p:spPr>
        <p:txBody>
          <a:bodyPr/>
          <a:lstStyle>
            <a:lvl1pPr>
              <a:defRPr/>
            </a:lvl1pPr>
          </a:lstStyle>
          <a:p>
            <a:pPr>
              <a:defRPr/>
            </a:pPr>
            <a:fld id="{6DAE703C-B02B-4644-863C-255F67AB48B2}" type="slidenum">
              <a:rPr lang="en-GB"/>
              <a:pPr>
                <a:defRPr/>
              </a:pPr>
              <a:t>‹#›</a:t>
            </a:fld>
            <a:endParaRPr lang="en-GB" sz="1600">
              <a:solidFill>
                <a:schemeClr val="tx1"/>
              </a:solidFill>
            </a:endParaRPr>
          </a:p>
        </p:txBody>
      </p:sp>
      <p:sp>
        <p:nvSpPr>
          <p:cNvPr id="6" name="Rectangle 12">
            <a:extLst>
              <a:ext uri="{FF2B5EF4-FFF2-40B4-BE49-F238E27FC236}">
                <a16:creationId xmlns:a16="http://schemas.microsoft.com/office/drawing/2014/main" id="{4034E503-57D7-4F10-99FD-1100583E07B6}"/>
              </a:ext>
            </a:extLst>
          </p:cNvPr>
          <p:cNvSpPr>
            <a:spLocks noGrp="1" noChangeArrowheads="1"/>
          </p:cNvSpPr>
          <p:nvPr>
            <p:ph type="ftr" sz="quarter" idx="12"/>
          </p:nvPr>
        </p:nvSpPr>
        <p:spPr>
          <a:ln/>
        </p:spPr>
        <p:txBody>
          <a:bodyPr/>
          <a:lstStyle>
            <a:lvl1pPr>
              <a:defRPr/>
            </a:lvl1pPr>
          </a:lstStyle>
          <a:p>
            <a:pPr>
              <a:defRPr/>
            </a:pPr>
            <a:r>
              <a:rPr lang="en-GB"/>
              <a:t>Texture</a:t>
            </a:r>
          </a:p>
        </p:txBody>
      </p:sp>
    </p:spTree>
    <p:extLst>
      <p:ext uri="{BB962C8B-B14F-4D97-AF65-F5344CB8AC3E}">
        <p14:creationId xmlns:p14="http://schemas.microsoft.com/office/powerpoint/2010/main" val="3669579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92150" y="1893888"/>
            <a:ext cx="8756650" cy="3159125"/>
          </a:xfrm>
        </p:spPr>
        <p:txBody>
          <a:bodyPr anchor="b"/>
          <a:lstStyle>
            <a:lvl1pPr>
              <a:defRPr sz="6000"/>
            </a:lvl1pPr>
          </a:lstStyle>
          <a:p>
            <a:r>
              <a:rPr lang="en-US"/>
              <a:t>Click to edit Master title style</a:t>
            </a:r>
            <a:endParaRPr lang="en-SG"/>
          </a:p>
        </p:txBody>
      </p:sp>
      <p:sp>
        <p:nvSpPr>
          <p:cNvPr id="3" name="Text Placeholder 2"/>
          <p:cNvSpPr>
            <a:spLocks noGrp="1"/>
          </p:cNvSpPr>
          <p:nvPr>
            <p:ph type="body" idx="1"/>
          </p:nvPr>
        </p:nvSpPr>
        <p:spPr>
          <a:xfrm>
            <a:off x="692150" y="5083175"/>
            <a:ext cx="8756650" cy="1662113"/>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Rectangle 4">
            <a:extLst>
              <a:ext uri="{FF2B5EF4-FFF2-40B4-BE49-F238E27FC236}">
                <a16:creationId xmlns:a16="http://schemas.microsoft.com/office/drawing/2014/main" id="{A6F43220-0593-4219-9264-108070940028}"/>
              </a:ext>
            </a:extLst>
          </p:cNvPr>
          <p:cNvSpPr>
            <a:spLocks noGrp="1" noChangeArrowheads="1"/>
          </p:cNvSpPr>
          <p:nvPr>
            <p:ph type="dt" sz="half" idx="10"/>
          </p:nvPr>
        </p:nvSpPr>
        <p:spPr>
          <a:ln/>
        </p:spPr>
        <p:txBody>
          <a:bodyPr/>
          <a:lstStyle>
            <a:lvl1pPr>
              <a:defRPr/>
            </a:lvl1pPr>
          </a:lstStyle>
          <a:p>
            <a:pPr>
              <a:defRPr/>
            </a:pPr>
            <a:endParaRPr lang="en-GB"/>
          </a:p>
        </p:txBody>
      </p:sp>
      <p:sp>
        <p:nvSpPr>
          <p:cNvPr id="5" name="Rectangle 6">
            <a:extLst>
              <a:ext uri="{FF2B5EF4-FFF2-40B4-BE49-F238E27FC236}">
                <a16:creationId xmlns:a16="http://schemas.microsoft.com/office/drawing/2014/main" id="{B8749077-0BB8-4794-98B1-E6493A576350}"/>
              </a:ext>
            </a:extLst>
          </p:cNvPr>
          <p:cNvSpPr>
            <a:spLocks noGrp="1" noChangeArrowheads="1"/>
          </p:cNvSpPr>
          <p:nvPr>
            <p:ph type="sldNum" sz="quarter" idx="11"/>
          </p:nvPr>
        </p:nvSpPr>
        <p:spPr>
          <a:ln/>
        </p:spPr>
        <p:txBody>
          <a:bodyPr/>
          <a:lstStyle>
            <a:lvl1pPr>
              <a:defRPr/>
            </a:lvl1pPr>
          </a:lstStyle>
          <a:p>
            <a:pPr>
              <a:defRPr/>
            </a:pPr>
            <a:fld id="{5DB9B912-C010-483A-A519-1A5D86D351E7}" type="slidenum">
              <a:rPr lang="en-GB"/>
              <a:pPr>
                <a:defRPr/>
              </a:pPr>
              <a:t>‹#›</a:t>
            </a:fld>
            <a:endParaRPr lang="en-GB" sz="1600">
              <a:solidFill>
                <a:schemeClr val="tx1"/>
              </a:solidFill>
            </a:endParaRPr>
          </a:p>
        </p:txBody>
      </p:sp>
      <p:sp>
        <p:nvSpPr>
          <p:cNvPr id="6" name="Rectangle 12">
            <a:extLst>
              <a:ext uri="{FF2B5EF4-FFF2-40B4-BE49-F238E27FC236}">
                <a16:creationId xmlns:a16="http://schemas.microsoft.com/office/drawing/2014/main" id="{68BDF6A7-B4E9-4777-AC06-466C9F01225C}"/>
              </a:ext>
            </a:extLst>
          </p:cNvPr>
          <p:cNvSpPr>
            <a:spLocks noGrp="1" noChangeArrowheads="1"/>
          </p:cNvSpPr>
          <p:nvPr>
            <p:ph type="ftr" sz="quarter" idx="12"/>
          </p:nvPr>
        </p:nvSpPr>
        <p:spPr>
          <a:ln/>
        </p:spPr>
        <p:txBody>
          <a:bodyPr/>
          <a:lstStyle>
            <a:lvl1pPr>
              <a:defRPr/>
            </a:lvl1pPr>
          </a:lstStyle>
          <a:p>
            <a:pPr>
              <a:defRPr/>
            </a:pPr>
            <a:r>
              <a:rPr lang="en-GB"/>
              <a:t>Texture</a:t>
            </a:r>
          </a:p>
        </p:txBody>
      </p:sp>
    </p:spTree>
    <p:extLst>
      <p:ext uri="{BB962C8B-B14F-4D97-AF65-F5344CB8AC3E}">
        <p14:creationId xmlns:p14="http://schemas.microsoft.com/office/powerpoint/2010/main" val="42320230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Content Placeholder 2"/>
          <p:cNvSpPr>
            <a:spLocks noGrp="1"/>
          </p:cNvSpPr>
          <p:nvPr>
            <p:ph sz="half" idx="1"/>
          </p:nvPr>
        </p:nvSpPr>
        <p:spPr>
          <a:xfrm>
            <a:off x="611188" y="2193925"/>
            <a:ext cx="4237037" cy="4740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p:cNvSpPr>
            <a:spLocks noGrp="1"/>
          </p:cNvSpPr>
          <p:nvPr>
            <p:ph sz="half" idx="2"/>
          </p:nvPr>
        </p:nvSpPr>
        <p:spPr>
          <a:xfrm>
            <a:off x="5000625" y="2193925"/>
            <a:ext cx="4238625" cy="4740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Rectangle 4">
            <a:extLst>
              <a:ext uri="{FF2B5EF4-FFF2-40B4-BE49-F238E27FC236}">
                <a16:creationId xmlns:a16="http://schemas.microsoft.com/office/drawing/2014/main" id="{42A9F26E-E075-4398-A6CA-26E6F873C3B4}"/>
              </a:ext>
            </a:extLst>
          </p:cNvPr>
          <p:cNvSpPr>
            <a:spLocks noGrp="1" noChangeArrowheads="1"/>
          </p:cNvSpPr>
          <p:nvPr>
            <p:ph type="dt" sz="half" idx="10"/>
          </p:nvPr>
        </p:nvSpPr>
        <p:spPr>
          <a:ln/>
        </p:spPr>
        <p:txBody>
          <a:bodyPr/>
          <a:lstStyle>
            <a:lvl1pPr>
              <a:defRPr/>
            </a:lvl1pPr>
          </a:lstStyle>
          <a:p>
            <a:pPr>
              <a:defRPr/>
            </a:pPr>
            <a:endParaRPr lang="en-GB"/>
          </a:p>
        </p:txBody>
      </p:sp>
      <p:sp>
        <p:nvSpPr>
          <p:cNvPr id="6" name="Rectangle 6">
            <a:extLst>
              <a:ext uri="{FF2B5EF4-FFF2-40B4-BE49-F238E27FC236}">
                <a16:creationId xmlns:a16="http://schemas.microsoft.com/office/drawing/2014/main" id="{FAC77871-090B-434C-AD08-37FF4CB4085B}"/>
              </a:ext>
            </a:extLst>
          </p:cNvPr>
          <p:cNvSpPr>
            <a:spLocks noGrp="1" noChangeArrowheads="1"/>
          </p:cNvSpPr>
          <p:nvPr>
            <p:ph type="sldNum" sz="quarter" idx="11"/>
          </p:nvPr>
        </p:nvSpPr>
        <p:spPr>
          <a:ln/>
        </p:spPr>
        <p:txBody>
          <a:bodyPr/>
          <a:lstStyle>
            <a:lvl1pPr>
              <a:defRPr/>
            </a:lvl1pPr>
          </a:lstStyle>
          <a:p>
            <a:pPr>
              <a:defRPr/>
            </a:pPr>
            <a:fld id="{34B33433-B18B-49F0-A83B-8FA63E6CB118}" type="slidenum">
              <a:rPr lang="en-GB"/>
              <a:pPr>
                <a:defRPr/>
              </a:pPr>
              <a:t>‹#›</a:t>
            </a:fld>
            <a:endParaRPr lang="en-GB" sz="1600">
              <a:solidFill>
                <a:schemeClr val="tx1"/>
              </a:solidFill>
            </a:endParaRPr>
          </a:p>
        </p:txBody>
      </p:sp>
      <p:sp>
        <p:nvSpPr>
          <p:cNvPr id="7" name="Rectangle 12">
            <a:extLst>
              <a:ext uri="{FF2B5EF4-FFF2-40B4-BE49-F238E27FC236}">
                <a16:creationId xmlns:a16="http://schemas.microsoft.com/office/drawing/2014/main" id="{5FDAEE1A-7B8B-4650-B283-6F93E678692F}"/>
              </a:ext>
            </a:extLst>
          </p:cNvPr>
          <p:cNvSpPr>
            <a:spLocks noGrp="1" noChangeArrowheads="1"/>
          </p:cNvSpPr>
          <p:nvPr>
            <p:ph type="ftr" sz="quarter" idx="12"/>
          </p:nvPr>
        </p:nvSpPr>
        <p:spPr>
          <a:ln/>
        </p:spPr>
        <p:txBody>
          <a:bodyPr/>
          <a:lstStyle>
            <a:lvl1pPr>
              <a:defRPr/>
            </a:lvl1pPr>
          </a:lstStyle>
          <a:p>
            <a:pPr>
              <a:defRPr/>
            </a:pPr>
            <a:r>
              <a:rPr lang="en-GB"/>
              <a:t>Texture</a:t>
            </a:r>
          </a:p>
        </p:txBody>
      </p:sp>
    </p:spTree>
    <p:extLst>
      <p:ext uri="{BB962C8B-B14F-4D97-AF65-F5344CB8AC3E}">
        <p14:creationId xmlns:p14="http://schemas.microsoft.com/office/powerpoint/2010/main" val="14267026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8500" y="404813"/>
            <a:ext cx="8756650" cy="1468437"/>
          </a:xfrm>
        </p:spPr>
        <p:txBody>
          <a:bodyPr/>
          <a:lstStyle/>
          <a:p>
            <a:r>
              <a:rPr lang="en-US"/>
              <a:t>Click to edit Master title style</a:t>
            </a:r>
            <a:endParaRPr lang="en-SG"/>
          </a:p>
        </p:txBody>
      </p:sp>
      <p:sp>
        <p:nvSpPr>
          <p:cNvPr id="3" name="Text Placeholder 2"/>
          <p:cNvSpPr>
            <a:spLocks noGrp="1"/>
          </p:cNvSpPr>
          <p:nvPr>
            <p:ph type="body" idx="1"/>
          </p:nvPr>
        </p:nvSpPr>
        <p:spPr>
          <a:xfrm>
            <a:off x="698500" y="1862138"/>
            <a:ext cx="4295775" cy="9128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98500" y="2774950"/>
            <a:ext cx="4295775" cy="40814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p:cNvSpPr>
            <a:spLocks noGrp="1"/>
          </p:cNvSpPr>
          <p:nvPr>
            <p:ph type="body" sz="quarter" idx="3"/>
          </p:nvPr>
        </p:nvSpPr>
        <p:spPr>
          <a:xfrm>
            <a:off x="5138738" y="1862138"/>
            <a:ext cx="4316412" cy="9128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138738" y="2774950"/>
            <a:ext cx="4316412" cy="40814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Rectangle 4">
            <a:extLst>
              <a:ext uri="{FF2B5EF4-FFF2-40B4-BE49-F238E27FC236}">
                <a16:creationId xmlns:a16="http://schemas.microsoft.com/office/drawing/2014/main" id="{C21F3DCC-21C4-4209-BC1F-8F46D0D0BF84}"/>
              </a:ext>
            </a:extLst>
          </p:cNvPr>
          <p:cNvSpPr>
            <a:spLocks noGrp="1" noChangeArrowheads="1"/>
          </p:cNvSpPr>
          <p:nvPr>
            <p:ph type="dt" sz="half" idx="10"/>
          </p:nvPr>
        </p:nvSpPr>
        <p:spPr>
          <a:ln/>
        </p:spPr>
        <p:txBody>
          <a:bodyPr/>
          <a:lstStyle>
            <a:lvl1pPr>
              <a:defRPr/>
            </a:lvl1pPr>
          </a:lstStyle>
          <a:p>
            <a:pPr>
              <a:defRPr/>
            </a:pPr>
            <a:endParaRPr lang="en-GB"/>
          </a:p>
        </p:txBody>
      </p:sp>
      <p:sp>
        <p:nvSpPr>
          <p:cNvPr id="8" name="Rectangle 6">
            <a:extLst>
              <a:ext uri="{FF2B5EF4-FFF2-40B4-BE49-F238E27FC236}">
                <a16:creationId xmlns:a16="http://schemas.microsoft.com/office/drawing/2014/main" id="{FA0E81FA-49DB-474D-B215-5C115515F178}"/>
              </a:ext>
            </a:extLst>
          </p:cNvPr>
          <p:cNvSpPr>
            <a:spLocks noGrp="1" noChangeArrowheads="1"/>
          </p:cNvSpPr>
          <p:nvPr>
            <p:ph type="sldNum" sz="quarter" idx="11"/>
          </p:nvPr>
        </p:nvSpPr>
        <p:spPr>
          <a:ln/>
        </p:spPr>
        <p:txBody>
          <a:bodyPr/>
          <a:lstStyle>
            <a:lvl1pPr>
              <a:defRPr/>
            </a:lvl1pPr>
          </a:lstStyle>
          <a:p>
            <a:pPr>
              <a:defRPr/>
            </a:pPr>
            <a:fld id="{60569D86-27D5-4F65-88C8-7A1B0EE86197}" type="slidenum">
              <a:rPr lang="en-GB"/>
              <a:pPr>
                <a:defRPr/>
              </a:pPr>
              <a:t>‹#›</a:t>
            </a:fld>
            <a:endParaRPr lang="en-GB" sz="1600">
              <a:solidFill>
                <a:schemeClr val="tx1"/>
              </a:solidFill>
            </a:endParaRPr>
          </a:p>
        </p:txBody>
      </p:sp>
      <p:sp>
        <p:nvSpPr>
          <p:cNvPr id="9" name="Rectangle 12">
            <a:extLst>
              <a:ext uri="{FF2B5EF4-FFF2-40B4-BE49-F238E27FC236}">
                <a16:creationId xmlns:a16="http://schemas.microsoft.com/office/drawing/2014/main" id="{2F8B79B8-A613-4AC9-9589-B1C03752E956}"/>
              </a:ext>
            </a:extLst>
          </p:cNvPr>
          <p:cNvSpPr>
            <a:spLocks noGrp="1" noChangeArrowheads="1"/>
          </p:cNvSpPr>
          <p:nvPr>
            <p:ph type="ftr" sz="quarter" idx="12"/>
          </p:nvPr>
        </p:nvSpPr>
        <p:spPr>
          <a:ln/>
        </p:spPr>
        <p:txBody>
          <a:bodyPr/>
          <a:lstStyle>
            <a:lvl1pPr>
              <a:defRPr/>
            </a:lvl1pPr>
          </a:lstStyle>
          <a:p>
            <a:pPr>
              <a:defRPr/>
            </a:pPr>
            <a:r>
              <a:rPr lang="en-GB"/>
              <a:t>Texture</a:t>
            </a:r>
          </a:p>
        </p:txBody>
      </p:sp>
    </p:spTree>
    <p:extLst>
      <p:ext uri="{BB962C8B-B14F-4D97-AF65-F5344CB8AC3E}">
        <p14:creationId xmlns:p14="http://schemas.microsoft.com/office/powerpoint/2010/main" val="5597696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SG"/>
          </a:p>
        </p:txBody>
      </p:sp>
      <p:sp>
        <p:nvSpPr>
          <p:cNvPr id="3" name="Rectangle 4">
            <a:extLst>
              <a:ext uri="{FF2B5EF4-FFF2-40B4-BE49-F238E27FC236}">
                <a16:creationId xmlns:a16="http://schemas.microsoft.com/office/drawing/2014/main" id="{3B8E094C-3316-46BB-84C4-09D5ACF1AFD7}"/>
              </a:ext>
            </a:extLst>
          </p:cNvPr>
          <p:cNvSpPr>
            <a:spLocks noGrp="1" noChangeArrowheads="1"/>
          </p:cNvSpPr>
          <p:nvPr>
            <p:ph type="dt" sz="half" idx="10"/>
          </p:nvPr>
        </p:nvSpPr>
        <p:spPr>
          <a:ln/>
        </p:spPr>
        <p:txBody>
          <a:bodyPr/>
          <a:lstStyle>
            <a:lvl1pPr>
              <a:defRPr/>
            </a:lvl1pPr>
          </a:lstStyle>
          <a:p>
            <a:pPr>
              <a:defRPr/>
            </a:pPr>
            <a:endParaRPr lang="en-GB"/>
          </a:p>
        </p:txBody>
      </p:sp>
      <p:sp>
        <p:nvSpPr>
          <p:cNvPr id="4" name="Rectangle 6">
            <a:extLst>
              <a:ext uri="{FF2B5EF4-FFF2-40B4-BE49-F238E27FC236}">
                <a16:creationId xmlns:a16="http://schemas.microsoft.com/office/drawing/2014/main" id="{45A0D5A8-DEAC-46F5-9C73-B527620D4668}"/>
              </a:ext>
            </a:extLst>
          </p:cNvPr>
          <p:cNvSpPr>
            <a:spLocks noGrp="1" noChangeArrowheads="1"/>
          </p:cNvSpPr>
          <p:nvPr>
            <p:ph type="sldNum" sz="quarter" idx="11"/>
          </p:nvPr>
        </p:nvSpPr>
        <p:spPr>
          <a:ln/>
        </p:spPr>
        <p:txBody>
          <a:bodyPr/>
          <a:lstStyle>
            <a:lvl1pPr>
              <a:defRPr/>
            </a:lvl1pPr>
          </a:lstStyle>
          <a:p>
            <a:pPr>
              <a:defRPr/>
            </a:pPr>
            <a:fld id="{D96481D5-3679-43D7-9A2C-1DFA48FDF73E}" type="slidenum">
              <a:rPr lang="en-GB"/>
              <a:pPr>
                <a:defRPr/>
              </a:pPr>
              <a:t>‹#›</a:t>
            </a:fld>
            <a:endParaRPr lang="en-GB" sz="1600">
              <a:solidFill>
                <a:schemeClr val="tx1"/>
              </a:solidFill>
            </a:endParaRPr>
          </a:p>
        </p:txBody>
      </p:sp>
      <p:sp>
        <p:nvSpPr>
          <p:cNvPr id="5" name="Rectangle 12">
            <a:extLst>
              <a:ext uri="{FF2B5EF4-FFF2-40B4-BE49-F238E27FC236}">
                <a16:creationId xmlns:a16="http://schemas.microsoft.com/office/drawing/2014/main" id="{AA65272D-F649-444B-A9C7-255379C805EC}"/>
              </a:ext>
            </a:extLst>
          </p:cNvPr>
          <p:cNvSpPr>
            <a:spLocks noGrp="1" noChangeArrowheads="1"/>
          </p:cNvSpPr>
          <p:nvPr>
            <p:ph type="ftr" sz="quarter" idx="12"/>
          </p:nvPr>
        </p:nvSpPr>
        <p:spPr>
          <a:ln/>
        </p:spPr>
        <p:txBody>
          <a:bodyPr/>
          <a:lstStyle>
            <a:lvl1pPr>
              <a:defRPr/>
            </a:lvl1pPr>
          </a:lstStyle>
          <a:p>
            <a:pPr>
              <a:defRPr/>
            </a:pPr>
            <a:r>
              <a:rPr lang="en-GB"/>
              <a:t>Texture</a:t>
            </a:r>
          </a:p>
        </p:txBody>
      </p:sp>
    </p:spTree>
    <p:extLst>
      <p:ext uri="{BB962C8B-B14F-4D97-AF65-F5344CB8AC3E}">
        <p14:creationId xmlns:p14="http://schemas.microsoft.com/office/powerpoint/2010/main" val="844708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21B3C336-5F1C-46FD-BA0B-6C97C82516EA}"/>
              </a:ext>
            </a:extLst>
          </p:cNvPr>
          <p:cNvSpPr>
            <a:spLocks noGrp="1" noChangeArrowheads="1"/>
          </p:cNvSpPr>
          <p:nvPr>
            <p:ph type="dt" sz="half" idx="10"/>
          </p:nvPr>
        </p:nvSpPr>
        <p:spPr>
          <a:ln/>
        </p:spPr>
        <p:txBody>
          <a:bodyPr/>
          <a:lstStyle>
            <a:lvl1pPr>
              <a:defRPr/>
            </a:lvl1pPr>
          </a:lstStyle>
          <a:p>
            <a:pPr>
              <a:defRPr/>
            </a:pPr>
            <a:endParaRPr lang="en-GB"/>
          </a:p>
        </p:txBody>
      </p:sp>
      <p:sp>
        <p:nvSpPr>
          <p:cNvPr id="3" name="Rectangle 6">
            <a:extLst>
              <a:ext uri="{FF2B5EF4-FFF2-40B4-BE49-F238E27FC236}">
                <a16:creationId xmlns:a16="http://schemas.microsoft.com/office/drawing/2014/main" id="{E6A7745A-B634-487A-A067-48E42F0B2AA7}"/>
              </a:ext>
            </a:extLst>
          </p:cNvPr>
          <p:cNvSpPr>
            <a:spLocks noGrp="1" noChangeArrowheads="1"/>
          </p:cNvSpPr>
          <p:nvPr>
            <p:ph type="sldNum" sz="quarter" idx="11"/>
          </p:nvPr>
        </p:nvSpPr>
        <p:spPr>
          <a:ln/>
        </p:spPr>
        <p:txBody>
          <a:bodyPr/>
          <a:lstStyle>
            <a:lvl1pPr>
              <a:defRPr/>
            </a:lvl1pPr>
          </a:lstStyle>
          <a:p>
            <a:pPr>
              <a:defRPr/>
            </a:pPr>
            <a:fld id="{D4E46795-C116-469A-A115-7FEE00A0AED0}" type="slidenum">
              <a:rPr lang="en-GB"/>
              <a:pPr>
                <a:defRPr/>
              </a:pPr>
              <a:t>‹#›</a:t>
            </a:fld>
            <a:endParaRPr lang="en-GB" sz="1600">
              <a:solidFill>
                <a:schemeClr val="tx1"/>
              </a:solidFill>
            </a:endParaRPr>
          </a:p>
        </p:txBody>
      </p:sp>
      <p:sp>
        <p:nvSpPr>
          <p:cNvPr id="4" name="Rectangle 12">
            <a:extLst>
              <a:ext uri="{FF2B5EF4-FFF2-40B4-BE49-F238E27FC236}">
                <a16:creationId xmlns:a16="http://schemas.microsoft.com/office/drawing/2014/main" id="{873C6502-41E5-4250-BF0D-9DE72A17D8B1}"/>
              </a:ext>
            </a:extLst>
          </p:cNvPr>
          <p:cNvSpPr>
            <a:spLocks noGrp="1" noChangeArrowheads="1"/>
          </p:cNvSpPr>
          <p:nvPr>
            <p:ph type="ftr" sz="quarter" idx="12"/>
          </p:nvPr>
        </p:nvSpPr>
        <p:spPr>
          <a:ln/>
        </p:spPr>
        <p:txBody>
          <a:bodyPr/>
          <a:lstStyle>
            <a:lvl1pPr>
              <a:defRPr/>
            </a:lvl1pPr>
          </a:lstStyle>
          <a:p>
            <a:pPr>
              <a:defRPr/>
            </a:pPr>
            <a:r>
              <a:rPr lang="en-GB"/>
              <a:t>Texture</a:t>
            </a:r>
          </a:p>
        </p:txBody>
      </p:sp>
    </p:spTree>
    <p:extLst>
      <p:ext uri="{BB962C8B-B14F-4D97-AF65-F5344CB8AC3E}">
        <p14:creationId xmlns:p14="http://schemas.microsoft.com/office/powerpoint/2010/main" val="25518933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8500" y="506413"/>
            <a:ext cx="3275013" cy="1773237"/>
          </a:xfrm>
        </p:spPr>
        <p:txBody>
          <a:bodyPr anchor="b"/>
          <a:lstStyle>
            <a:lvl1pPr>
              <a:defRPr sz="3200"/>
            </a:lvl1pPr>
          </a:lstStyle>
          <a:p>
            <a:r>
              <a:rPr lang="en-US"/>
              <a:t>Click to edit Master title style</a:t>
            </a:r>
            <a:endParaRPr lang="en-SG"/>
          </a:p>
        </p:txBody>
      </p:sp>
      <p:sp>
        <p:nvSpPr>
          <p:cNvPr id="3" name="Content Placeholder 2"/>
          <p:cNvSpPr>
            <a:spLocks noGrp="1"/>
          </p:cNvSpPr>
          <p:nvPr>
            <p:ph idx="1"/>
          </p:nvPr>
        </p:nvSpPr>
        <p:spPr>
          <a:xfrm>
            <a:off x="4316413" y="1093788"/>
            <a:ext cx="5138737" cy="53975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p:cNvSpPr>
            <a:spLocks noGrp="1"/>
          </p:cNvSpPr>
          <p:nvPr>
            <p:ph type="body" sz="half" idx="2"/>
          </p:nvPr>
        </p:nvSpPr>
        <p:spPr>
          <a:xfrm>
            <a:off x="698500" y="2279650"/>
            <a:ext cx="3275013" cy="422116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4">
            <a:extLst>
              <a:ext uri="{FF2B5EF4-FFF2-40B4-BE49-F238E27FC236}">
                <a16:creationId xmlns:a16="http://schemas.microsoft.com/office/drawing/2014/main" id="{C3D40EA9-5FC7-40A2-ABB7-2B5E37E01B41}"/>
              </a:ext>
            </a:extLst>
          </p:cNvPr>
          <p:cNvSpPr>
            <a:spLocks noGrp="1" noChangeArrowheads="1"/>
          </p:cNvSpPr>
          <p:nvPr>
            <p:ph type="dt" sz="half" idx="10"/>
          </p:nvPr>
        </p:nvSpPr>
        <p:spPr>
          <a:ln/>
        </p:spPr>
        <p:txBody>
          <a:bodyPr/>
          <a:lstStyle>
            <a:lvl1pPr>
              <a:defRPr/>
            </a:lvl1pPr>
          </a:lstStyle>
          <a:p>
            <a:pPr>
              <a:defRPr/>
            </a:pPr>
            <a:endParaRPr lang="en-GB"/>
          </a:p>
        </p:txBody>
      </p:sp>
      <p:sp>
        <p:nvSpPr>
          <p:cNvPr id="6" name="Rectangle 6">
            <a:extLst>
              <a:ext uri="{FF2B5EF4-FFF2-40B4-BE49-F238E27FC236}">
                <a16:creationId xmlns:a16="http://schemas.microsoft.com/office/drawing/2014/main" id="{728FC0EC-7E29-4891-978E-A55BB6436A90}"/>
              </a:ext>
            </a:extLst>
          </p:cNvPr>
          <p:cNvSpPr>
            <a:spLocks noGrp="1" noChangeArrowheads="1"/>
          </p:cNvSpPr>
          <p:nvPr>
            <p:ph type="sldNum" sz="quarter" idx="11"/>
          </p:nvPr>
        </p:nvSpPr>
        <p:spPr>
          <a:ln/>
        </p:spPr>
        <p:txBody>
          <a:bodyPr/>
          <a:lstStyle>
            <a:lvl1pPr>
              <a:defRPr/>
            </a:lvl1pPr>
          </a:lstStyle>
          <a:p>
            <a:pPr>
              <a:defRPr/>
            </a:pPr>
            <a:fld id="{43C75CD3-6A3F-4CEB-B96E-63BB062194F5}" type="slidenum">
              <a:rPr lang="en-GB"/>
              <a:pPr>
                <a:defRPr/>
              </a:pPr>
              <a:t>‹#›</a:t>
            </a:fld>
            <a:endParaRPr lang="en-GB" sz="1600">
              <a:solidFill>
                <a:schemeClr val="tx1"/>
              </a:solidFill>
            </a:endParaRPr>
          </a:p>
        </p:txBody>
      </p:sp>
      <p:sp>
        <p:nvSpPr>
          <p:cNvPr id="7" name="Rectangle 12">
            <a:extLst>
              <a:ext uri="{FF2B5EF4-FFF2-40B4-BE49-F238E27FC236}">
                <a16:creationId xmlns:a16="http://schemas.microsoft.com/office/drawing/2014/main" id="{304DBD69-EDCC-414B-AF91-278BB0D49D46}"/>
              </a:ext>
            </a:extLst>
          </p:cNvPr>
          <p:cNvSpPr>
            <a:spLocks noGrp="1" noChangeArrowheads="1"/>
          </p:cNvSpPr>
          <p:nvPr>
            <p:ph type="ftr" sz="quarter" idx="12"/>
          </p:nvPr>
        </p:nvSpPr>
        <p:spPr>
          <a:ln/>
        </p:spPr>
        <p:txBody>
          <a:bodyPr/>
          <a:lstStyle>
            <a:lvl1pPr>
              <a:defRPr/>
            </a:lvl1pPr>
          </a:lstStyle>
          <a:p>
            <a:pPr>
              <a:defRPr/>
            </a:pPr>
            <a:r>
              <a:rPr lang="en-GB"/>
              <a:t>Texture</a:t>
            </a:r>
          </a:p>
        </p:txBody>
      </p:sp>
    </p:spTree>
    <p:extLst>
      <p:ext uri="{BB962C8B-B14F-4D97-AF65-F5344CB8AC3E}">
        <p14:creationId xmlns:p14="http://schemas.microsoft.com/office/powerpoint/2010/main" val="14041741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8500" y="506413"/>
            <a:ext cx="3275013" cy="1773237"/>
          </a:xfrm>
        </p:spPr>
        <p:txBody>
          <a:bodyPr anchor="b"/>
          <a:lstStyle>
            <a:lvl1pPr>
              <a:defRPr sz="3200"/>
            </a:lvl1pPr>
          </a:lstStyle>
          <a:p>
            <a:r>
              <a:rPr lang="en-US"/>
              <a:t>Click to edit Master title style</a:t>
            </a:r>
            <a:endParaRPr lang="en-SG"/>
          </a:p>
        </p:txBody>
      </p:sp>
      <p:sp>
        <p:nvSpPr>
          <p:cNvPr id="3" name="Picture Placeholder 2"/>
          <p:cNvSpPr>
            <a:spLocks noGrp="1"/>
          </p:cNvSpPr>
          <p:nvPr>
            <p:ph type="pic" idx="1"/>
          </p:nvPr>
        </p:nvSpPr>
        <p:spPr>
          <a:xfrm>
            <a:off x="4316413" y="1093788"/>
            <a:ext cx="5138737" cy="5397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SG" noProof="0"/>
          </a:p>
        </p:txBody>
      </p:sp>
      <p:sp>
        <p:nvSpPr>
          <p:cNvPr id="4" name="Text Placeholder 3"/>
          <p:cNvSpPr>
            <a:spLocks noGrp="1"/>
          </p:cNvSpPr>
          <p:nvPr>
            <p:ph type="body" sz="half" idx="2"/>
          </p:nvPr>
        </p:nvSpPr>
        <p:spPr>
          <a:xfrm>
            <a:off x="698500" y="2279650"/>
            <a:ext cx="3275013" cy="422116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4">
            <a:extLst>
              <a:ext uri="{FF2B5EF4-FFF2-40B4-BE49-F238E27FC236}">
                <a16:creationId xmlns:a16="http://schemas.microsoft.com/office/drawing/2014/main" id="{D2EC51B7-EA25-467D-95EB-5F2ED3D3FB16}"/>
              </a:ext>
            </a:extLst>
          </p:cNvPr>
          <p:cNvSpPr>
            <a:spLocks noGrp="1" noChangeArrowheads="1"/>
          </p:cNvSpPr>
          <p:nvPr>
            <p:ph type="dt" sz="half" idx="10"/>
          </p:nvPr>
        </p:nvSpPr>
        <p:spPr>
          <a:ln/>
        </p:spPr>
        <p:txBody>
          <a:bodyPr/>
          <a:lstStyle>
            <a:lvl1pPr>
              <a:defRPr/>
            </a:lvl1pPr>
          </a:lstStyle>
          <a:p>
            <a:pPr>
              <a:defRPr/>
            </a:pPr>
            <a:endParaRPr lang="en-GB"/>
          </a:p>
        </p:txBody>
      </p:sp>
      <p:sp>
        <p:nvSpPr>
          <p:cNvPr id="6" name="Rectangle 6">
            <a:extLst>
              <a:ext uri="{FF2B5EF4-FFF2-40B4-BE49-F238E27FC236}">
                <a16:creationId xmlns:a16="http://schemas.microsoft.com/office/drawing/2014/main" id="{9F759C1B-89C2-40EB-99E5-5FE582A71E77}"/>
              </a:ext>
            </a:extLst>
          </p:cNvPr>
          <p:cNvSpPr>
            <a:spLocks noGrp="1" noChangeArrowheads="1"/>
          </p:cNvSpPr>
          <p:nvPr>
            <p:ph type="sldNum" sz="quarter" idx="11"/>
          </p:nvPr>
        </p:nvSpPr>
        <p:spPr>
          <a:ln/>
        </p:spPr>
        <p:txBody>
          <a:bodyPr/>
          <a:lstStyle>
            <a:lvl1pPr>
              <a:defRPr/>
            </a:lvl1pPr>
          </a:lstStyle>
          <a:p>
            <a:pPr>
              <a:defRPr/>
            </a:pPr>
            <a:fld id="{FA0A0441-3FF8-443E-B119-C13FCD754A4D}" type="slidenum">
              <a:rPr lang="en-GB"/>
              <a:pPr>
                <a:defRPr/>
              </a:pPr>
              <a:t>‹#›</a:t>
            </a:fld>
            <a:endParaRPr lang="en-GB" sz="1600">
              <a:solidFill>
                <a:schemeClr val="tx1"/>
              </a:solidFill>
            </a:endParaRPr>
          </a:p>
        </p:txBody>
      </p:sp>
      <p:sp>
        <p:nvSpPr>
          <p:cNvPr id="7" name="Rectangle 12">
            <a:extLst>
              <a:ext uri="{FF2B5EF4-FFF2-40B4-BE49-F238E27FC236}">
                <a16:creationId xmlns:a16="http://schemas.microsoft.com/office/drawing/2014/main" id="{19FEC2D8-EDB5-451F-B592-A6064BA84ABF}"/>
              </a:ext>
            </a:extLst>
          </p:cNvPr>
          <p:cNvSpPr>
            <a:spLocks noGrp="1" noChangeArrowheads="1"/>
          </p:cNvSpPr>
          <p:nvPr>
            <p:ph type="ftr" sz="quarter" idx="12"/>
          </p:nvPr>
        </p:nvSpPr>
        <p:spPr>
          <a:ln/>
        </p:spPr>
        <p:txBody>
          <a:bodyPr/>
          <a:lstStyle>
            <a:lvl1pPr>
              <a:defRPr/>
            </a:lvl1pPr>
          </a:lstStyle>
          <a:p>
            <a:pPr>
              <a:defRPr/>
            </a:pPr>
            <a:r>
              <a:rPr lang="en-GB"/>
              <a:t>Texture</a:t>
            </a:r>
          </a:p>
        </p:txBody>
      </p:sp>
    </p:spTree>
    <p:extLst>
      <p:ext uri="{BB962C8B-B14F-4D97-AF65-F5344CB8AC3E}">
        <p14:creationId xmlns:p14="http://schemas.microsoft.com/office/powerpoint/2010/main" val="3635769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1847B35D-4540-4106-A4CE-8D783DCBFFB8}"/>
              </a:ext>
            </a:extLst>
          </p:cNvPr>
          <p:cNvSpPr>
            <a:spLocks noGrp="1" noChangeArrowheads="1"/>
          </p:cNvSpPr>
          <p:nvPr>
            <p:ph type="title"/>
          </p:nvPr>
        </p:nvSpPr>
        <p:spPr bwMode="auto">
          <a:xfrm>
            <a:off x="611188" y="914400"/>
            <a:ext cx="7237412" cy="1266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1384" tIns="50691" rIns="101384" bIns="50691" numCol="1" anchor="ctr" anchorCtr="0" compatLnSpc="1">
            <a:prstTxWarp prst="textNoShape">
              <a:avLst/>
            </a:prstTxWarp>
          </a:bodyPr>
          <a:lstStyle/>
          <a:p>
            <a:pPr lvl="0"/>
            <a:r>
              <a:rPr lang="en-GB" altLang="en-US"/>
              <a:t>Click to edit Master title style</a:t>
            </a:r>
          </a:p>
        </p:txBody>
      </p:sp>
      <p:sp>
        <p:nvSpPr>
          <p:cNvPr id="1027" name="Rectangle 3">
            <a:extLst>
              <a:ext uri="{FF2B5EF4-FFF2-40B4-BE49-F238E27FC236}">
                <a16:creationId xmlns:a16="http://schemas.microsoft.com/office/drawing/2014/main" id="{B468623A-FE3B-49D2-9554-630DE99B1636}"/>
              </a:ext>
            </a:extLst>
          </p:cNvPr>
          <p:cNvSpPr>
            <a:spLocks noGrp="1" noChangeArrowheads="1"/>
          </p:cNvSpPr>
          <p:nvPr>
            <p:ph type="body" idx="1"/>
          </p:nvPr>
        </p:nvSpPr>
        <p:spPr bwMode="auto">
          <a:xfrm>
            <a:off x="611188" y="2193925"/>
            <a:ext cx="8628062" cy="4740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1384" tIns="50691" rIns="101384" bIns="50691" numCol="1" anchor="t" anchorCtr="0" compatLnSpc="1">
            <a:prstTxWarp prst="textNoShape">
              <a:avLst/>
            </a:prstTxWarp>
          </a:bodyPr>
          <a:lstStyle/>
          <a:p>
            <a:pPr lvl="0"/>
            <a:r>
              <a:rPr lang="en-GB" altLang="en-US" dirty="0"/>
              <a:t>Click to edit Master text styles</a:t>
            </a:r>
          </a:p>
          <a:p>
            <a:pPr lvl="1"/>
            <a:r>
              <a:rPr lang="en-GB" altLang="en-US" dirty="0"/>
              <a:t>Second level</a:t>
            </a:r>
          </a:p>
          <a:p>
            <a:pPr lvl="2"/>
            <a:r>
              <a:rPr lang="en-GB" altLang="en-US" dirty="0"/>
              <a:t>Third level</a:t>
            </a:r>
          </a:p>
          <a:p>
            <a:pPr lvl="3"/>
            <a:r>
              <a:rPr lang="en-GB" altLang="en-US" dirty="0"/>
              <a:t>Fourth level</a:t>
            </a:r>
          </a:p>
          <a:p>
            <a:pPr lvl="4"/>
            <a:r>
              <a:rPr lang="en-GB" altLang="en-US" dirty="0"/>
              <a:t>Fifth level</a:t>
            </a:r>
          </a:p>
        </p:txBody>
      </p:sp>
      <p:sp>
        <p:nvSpPr>
          <p:cNvPr id="1028" name="Rectangle 4">
            <a:extLst>
              <a:ext uri="{FF2B5EF4-FFF2-40B4-BE49-F238E27FC236}">
                <a16:creationId xmlns:a16="http://schemas.microsoft.com/office/drawing/2014/main" id="{BB5DC9A4-67A4-42CC-87A5-EDEE0521A5E0}"/>
              </a:ext>
            </a:extLst>
          </p:cNvPr>
          <p:cNvSpPr>
            <a:spLocks noGrp="1" noChangeArrowheads="1"/>
          </p:cNvSpPr>
          <p:nvPr>
            <p:ph type="dt" sz="half" idx="2"/>
          </p:nvPr>
        </p:nvSpPr>
        <p:spPr bwMode="auto">
          <a:xfrm>
            <a:off x="611188" y="7016750"/>
            <a:ext cx="2114550" cy="506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1384" tIns="50691" rIns="101384" bIns="50691" numCol="1" anchor="t" anchorCtr="0" compatLnSpc="1">
            <a:prstTxWarp prst="textNoShape">
              <a:avLst/>
            </a:prstTxWarp>
          </a:bodyPr>
          <a:lstStyle>
            <a:lvl1pPr defTabSz="1014413">
              <a:defRPr sz="1000">
                <a:solidFill>
                  <a:srgbClr val="003399"/>
                </a:solidFill>
                <a:latin typeface="Calibri" panose="020F0502020204030204" pitchFamily="34" charset="0"/>
                <a:cs typeface="Calibri" panose="020F0502020204030204" pitchFamily="34" charset="0"/>
              </a:defRPr>
            </a:lvl1pPr>
          </a:lstStyle>
          <a:p>
            <a:pPr>
              <a:defRPr/>
            </a:pPr>
            <a:endParaRPr lang="en-GB"/>
          </a:p>
        </p:txBody>
      </p:sp>
      <p:sp>
        <p:nvSpPr>
          <p:cNvPr id="1030" name="Rectangle 6">
            <a:extLst>
              <a:ext uri="{FF2B5EF4-FFF2-40B4-BE49-F238E27FC236}">
                <a16:creationId xmlns:a16="http://schemas.microsoft.com/office/drawing/2014/main" id="{C64C5D8C-D998-414A-A7EA-71291AC1AAC2}"/>
              </a:ext>
            </a:extLst>
          </p:cNvPr>
          <p:cNvSpPr>
            <a:spLocks noGrp="1" noChangeArrowheads="1"/>
          </p:cNvSpPr>
          <p:nvPr>
            <p:ph type="sldNum" sz="quarter" idx="4"/>
          </p:nvPr>
        </p:nvSpPr>
        <p:spPr bwMode="auto">
          <a:xfrm>
            <a:off x="7696200" y="7016750"/>
            <a:ext cx="2114550" cy="506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1384" tIns="50691" rIns="101384" bIns="50691" numCol="1" anchor="t" anchorCtr="0" compatLnSpc="1">
            <a:prstTxWarp prst="textNoShape">
              <a:avLst/>
            </a:prstTxWarp>
          </a:bodyPr>
          <a:lstStyle>
            <a:lvl1pPr algn="r" defTabSz="1014413">
              <a:defRPr sz="1000">
                <a:solidFill>
                  <a:srgbClr val="FFC000"/>
                </a:solidFill>
                <a:latin typeface="Calibri" panose="020F0502020204030204" pitchFamily="34" charset="0"/>
                <a:cs typeface="Calibri" panose="020F0502020204030204" pitchFamily="34" charset="0"/>
              </a:defRPr>
            </a:lvl1pPr>
          </a:lstStyle>
          <a:p>
            <a:pPr>
              <a:defRPr/>
            </a:pPr>
            <a:fld id="{FBD93A8C-6D86-4402-A822-76416F571C34}" type="slidenum">
              <a:rPr lang="en-GB" smtClean="0"/>
              <a:pPr>
                <a:defRPr/>
              </a:pPr>
              <a:t>‹#›</a:t>
            </a:fld>
            <a:endParaRPr lang="en-GB" sz="1600" dirty="0"/>
          </a:p>
        </p:txBody>
      </p:sp>
      <p:sp>
        <p:nvSpPr>
          <p:cNvPr id="2" name="Rectangle 7">
            <a:extLst>
              <a:ext uri="{FF2B5EF4-FFF2-40B4-BE49-F238E27FC236}">
                <a16:creationId xmlns:a16="http://schemas.microsoft.com/office/drawing/2014/main" id="{D9051E86-F922-48D5-A089-78C18260A8F4}"/>
              </a:ext>
            </a:extLst>
          </p:cNvPr>
          <p:cNvSpPr>
            <a:spLocks noChangeArrowheads="1"/>
          </p:cNvSpPr>
          <p:nvPr userDrawn="1"/>
        </p:nvSpPr>
        <p:spPr bwMode="auto">
          <a:xfrm>
            <a:off x="0" y="7312025"/>
            <a:ext cx="10152063" cy="280988"/>
          </a:xfrm>
          <a:prstGeom prst="rect">
            <a:avLst/>
          </a:prstGeom>
          <a:solidFill>
            <a:srgbClr val="0033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pPr>
              <a:defRPr/>
            </a:pPr>
            <a:endParaRPr lang="en-SG"/>
          </a:p>
        </p:txBody>
      </p:sp>
      <p:sp>
        <p:nvSpPr>
          <p:cNvPr id="1031" name="Rectangle 8">
            <a:extLst>
              <a:ext uri="{FF2B5EF4-FFF2-40B4-BE49-F238E27FC236}">
                <a16:creationId xmlns:a16="http://schemas.microsoft.com/office/drawing/2014/main" id="{9B2F808E-141D-4FF7-BF78-76CA51A5B24A}"/>
              </a:ext>
            </a:extLst>
          </p:cNvPr>
          <p:cNvSpPr>
            <a:spLocks noChangeArrowheads="1"/>
          </p:cNvSpPr>
          <p:nvPr userDrawn="1"/>
        </p:nvSpPr>
        <p:spPr bwMode="auto">
          <a:xfrm>
            <a:off x="0" y="0"/>
            <a:ext cx="10152063" cy="280988"/>
          </a:xfrm>
          <a:prstGeom prst="rect">
            <a:avLst/>
          </a:prstGeom>
          <a:solidFill>
            <a:srgbClr val="0033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pPr>
              <a:defRPr/>
            </a:pPr>
            <a:endParaRPr lang="en-SG"/>
          </a:p>
        </p:txBody>
      </p:sp>
      <p:sp>
        <p:nvSpPr>
          <p:cNvPr id="1036" name="Rectangle 12">
            <a:extLst>
              <a:ext uri="{FF2B5EF4-FFF2-40B4-BE49-F238E27FC236}">
                <a16:creationId xmlns:a16="http://schemas.microsoft.com/office/drawing/2014/main" id="{068FD5FA-98DC-4275-BB50-3E8444DF2408}"/>
              </a:ext>
            </a:extLst>
          </p:cNvPr>
          <p:cNvSpPr>
            <a:spLocks noGrp="1" noChangeArrowheads="1"/>
          </p:cNvSpPr>
          <p:nvPr>
            <p:ph type="ftr" sz="quarter" idx="3"/>
          </p:nvPr>
        </p:nvSpPr>
        <p:spPr bwMode="auto">
          <a:xfrm>
            <a:off x="3505200" y="7016750"/>
            <a:ext cx="3214688" cy="506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1384" tIns="50691" rIns="101384" bIns="50691" numCol="1" anchor="t" anchorCtr="0" compatLnSpc="1">
            <a:prstTxWarp prst="textNoShape">
              <a:avLst/>
            </a:prstTxWarp>
          </a:bodyPr>
          <a:lstStyle>
            <a:lvl1pPr algn="ctr" defTabSz="1014413">
              <a:defRPr sz="1600">
                <a:latin typeface="Calibri" panose="020F0502020204030204" pitchFamily="34" charset="0"/>
                <a:cs typeface="Calibri" panose="020F0502020204030204" pitchFamily="34" charset="0"/>
              </a:defRPr>
            </a:lvl1pPr>
          </a:lstStyle>
          <a:p>
            <a:pPr>
              <a:defRPr/>
            </a:pPr>
            <a:r>
              <a:rPr lang="en-GB"/>
              <a:t>Texture</a:t>
            </a:r>
          </a:p>
        </p:txBody>
      </p:sp>
      <p:pic>
        <p:nvPicPr>
          <p:cNvPr id="1034" name="Picture 3">
            <a:extLst>
              <a:ext uri="{FF2B5EF4-FFF2-40B4-BE49-F238E27FC236}">
                <a16:creationId xmlns:a16="http://schemas.microsoft.com/office/drawing/2014/main" id="{648F9A8F-0F26-4767-9419-AB4888AB0AFB}"/>
              </a:ext>
            </a:extLst>
          </p:cNvPr>
          <p:cNvPicPr>
            <a:picLocks noChangeAspect="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8174038" y="423863"/>
            <a:ext cx="1709737" cy="403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719"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22" r:id="rId12"/>
    <p:sldLayoutId id="2147483723" r:id="rId13"/>
  </p:sldLayoutIdLst>
  <p:hf hdr="0" dt="0"/>
  <p:txStyles>
    <p:titleStyle>
      <a:lvl1pPr algn="l" defTabSz="1014413" rtl="0" eaLnBrk="0" fontAlgn="base" hangingPunct="0">
        <a:spcBef>
          <a:spcPct val="0"/>
        </a:spcBef>
        <a:spcAft>
          <a:spcPct val="0"/>
        </a:spcAft>
        <a:defRPr sz="3500" kern="1200">
          <a:solidFill>
            <a:srgbClr val="FF6600"/>
          </a:solidFill>
          <a:latin typeface="Calibri" panose="020F0502020204030204" pitchFamily="34" charset="0"/>
          <a:ea typeface="Calibri" panose="020F0502020204030204" pitchFamily="34" charset="0"/>
          <a:cs typeface="Calibri" panose="020F0502020204030204" pitchFamily="34" charset="0"/>
        </a:defRPr>
      </a:lvl1pPr>
      <a:lvl2pPr algn="l" defTabSz="1014413" rtl="0" eaLnBrk="0" fontAlgn="base" hangingPunct="0">
        <a:spcBef>
          <a:spcPct val="0"/>
        </a:spcBef>
        <a:spcAft>
          <a:spcPct val="0"/>
        </a:spcAft>
        <a:defRPr sz="3500">
          <a:solidFill>
            <a:srgbClr val="FF6600"/>
          </a:solidFill>
          <a:latin typeface="Calibri" panose="020F0502020204030204" pitchFamily="34" charset="0"/>
          <a:ea typeface="Calibri" panose="020F0502020204030204" pitchFamily="34" charset="0"/>
          <a:cs typeface="Calibri" panose="020F0502020204030204" pitchFamily="34" charset="0"/>
        </a:defRPr>
      </a:lvl2pPr>
      <a:lvl3pPr algn="l" defTabSz="1014413" rtl="0" eaLnBrk="0" fontAlgn="base" hangingPunct="0">
        <a:spcBef>
          <a:spcPct val="0"/>
        </a:spcBef>
        <a:spcAft>
          <a:spcPct val="0"/>
        </a:spcAft>
        <a:defRPr sz="3500">
          <a:solidFill>
            <a:srgbClr val="FF6600"/>
          </a:solidFill>
          <a:latin typeface="Calibri" panose="020F0502020204030204" pitchFamily="34" charset="0"/>
          <a:ea typeface="Calibri" panose="020F0502020204030204" pitchFamily="34" charset="0"/>
          <a:cs typeface="Calibri" panose="020F0502020204030204" pitchFamily="34" charset="0"/>
        </a:defRPr>
      </a:lvl3pPr>
      <a:lvl4pPr algn="l" defTabSz="1014413" rtl="0" eaLnBrk="0" fontAlgn="base" hangingPunct="0">
        <a:spcBef>
          <a:spcPct val="0"/>
        </a:spcBef>
        <a:spcAft>
          <a:spcPct val="0"/>
        </a:spcAft>
        <a:defRPr sz="3500">
          <a:solidFill>
            <a:srgbClr val="FF6600"/>
          </a:solidFill>
          <a:latin typeface="Calibri" panose="020F0502020204030204" pitchFamily="34" charset="0"/>
          <a:ea typeface="Calibri" panose="020F0502020204030204" pitchFamily="34" charset="0"/>
          <a:cs typeface="Calibri" panose="020F0502020204030204" pitchFamily="34" charset="0"/>
        </a:defRPr>
      </a:lvl4pPr>
      <a:lvl5pPr algn="l" defTabSz="1014413" rtl="0" eaLnBrk="0" fontAlgn="base" hangingPunct="0">
        <a:spcBef>
          <a:spcPct val="0"/>
        </a:spcBef>
        <a:spcAft>
          <a:spcPct val="0"/>
        </a:spcAft>
        <a:defRPr sz="3500">
          <a:solidFill>
            <a:srgbClr val="FF6600"/>
          </a:solidFill>
          <a:latin typeface="Calibri" panose="020F0502020204030204" pitchFamily="34" charset="0"/>
          <a:ea typeface="Calibri" panose="020F0502020204030204" pitchFamily="34" charset="0"/>
          <a:cs typeface="Calibri" panose="020F0502020204030204" pitchFamily="34" charset="0"/>
        </a:defRPr>
      </a:lvl5pPr>
      <a:lvl6pPr marL="457200" algn="l" defTabSz="1014413" rtl="0" fontAlgn="base">
        <a:spcBef>
          <a:spcPct val="0"/>
        </a:spcBef>
        <a:spcAft>
          <a:spcPct val="0"/>
        </a:spcAft>
        <a:defRPr sz="3500">
          <a:solidFill>
            <a:srgbClr val="FF6600"/>
          </a:solidFill>
          <a:latin typeface="Times New Roman" panose="02020603050405020304" pitchFamily="18" charset="0"/>
        </a:defRPr>
      </a:lvl6pPr>
      <a:lvl7pPr marL="914400" algn="l" defTabSz="1014413" rtl="0" fontAlgn="base">
        <a:spcBef>
          <a:spcPct val="0"/>
        </a:spcBef>
        <a:spcAft>
          <a:spcPct val="0"/>
        </a:spcAft>
        <a:defRPr sz="3500">
          <a:solidFill>
            <a:srgbClr val="FF6600"/>
          </a:solidFill>
          <a:latin typeface="Times New Roman" panose="02020603050405020304" pitchFamily="18" charset="0"/>
        </a:defRPr>
      </a:lvl7pPr>
      <a:lvl8pPr marL="1371600" algn="l" defTabSz="1014413" rtl="0" fontAlgn="base">
        <a:spcBef>
          <a:spcPct val="0"/>
        </a:spcBef>
        <a:spcAft>
          <a:spcPct val="0"/>
        </a:spcAft>
        <a:defRPr sz="3500">
          <a:solidFill>
            <a:srgbClr val="FF6600"/>
          </a:solidFill>
          <a:latin typeface="Times New Roman" panose="02020603050405020304" pitchFamily="18" charset="0"/>
        </a:defRPr>
      </a:lvl8pPr>
      <a:lvl9pPr marL="1828800" algn="l" defTabSz="1014413" rtl="0" fontAlgn="base">
        <a:spcBef>
          <a:spcPct val="0"/>
        </a:spcBef>
        <a:spcAft>
          <a:spcPct val="0"/>
        </a:spcAft>
        <a:defRPr sz="3500">
          <a:solidFill>
            <a:srgbClr val="FF6600"/>
          </a:solidFill>
          <a:latin typeface="Times New Roman" panose="02020603050405020304" pitchFamily="18" charset="0"/>
        </a:defRPr>
      </a:lvl9pPr>
    </p:titleStyle>
    <p:bodyStyle>
      <a:lvl1pPr algn="l" defTabSz="1014413" rtl="0" eaLnBrk="0" fontAlgn="base" hangingPunct="0">
        <a:spcBef>
          <a:spcPct val="20000"/>
        </a:spcBef>
        <a:spcAft>
          <a:spcPct val="0"/>
        </a:spcAft>
        <a:defRPr sz="2500" b="1" kern="1200">
          <a:solidFill>
            <a:srgbClr val="003399"/>
          </a:solidFill>
          <a:latin typeface="Calibri" panose="020F0502020204030204" pitchFamily="34" charset="0"/>
          <a:ea typeface="Calibri" panose="020F0502020204030204" pitchFamily="34" charset="0"/>
          <a:cs typeface="Calibri" panose="020F0502020204030204" pitchFamily="34" charset="0"/>
        </a:defRPr>
      </a:lvl1pPr>
      <a:lvl2pPr marL="374650" indent="6350" algn="l" defTabSz="1014413" rtl="0" eaLnBrk="0" fontAlgn="base" hangingPunct="0">
        <a:spcBef>
          <a:spcPct val="20000"/>
        </a:spcBef>
        <a:spcAft>
          <a:spcPct val="0"/>
        </a:spcAft>
        <a:defRPr sz="2600" kern="1200">
          <a:solidFill>
            <a:srgbClr val="003399"/>
          </a:solidFill>
          <a:latin typeface="Calibri" panose="020F0502020204030204" pitchFamily="34" charset="0"/>
          <a:ea typeface="Calibri" panose="020F0502020204030204" pitchFamily="34" charset="0"/>
          <a:cs typeface="Calibri" panose="020F0502020204030204" pitchFamily="34" charset="0"/>
        </a:defRPr>
      </a:lvl2pPr>
      <a:lvl3pPr marL="755650" algn="l" defTabSz="1014413" rtl="0" eaLnBrk="0" fontAlgn="base" hangingPunct="0">
        <a:spcBef>
          <a:spcPct val="20000"/>
        </a:spcBef>
        <a:spcAft>
          <a:spcPct val="0"/>
        </a:spcAft>
        <a:defRPr sz="2200" b="1" kern="1200">
          <a:solidFill>
            <a:srgbClr val="FF6600"/>
          </a:solidFill>
          <a:latin typeface="Calibri" panose="020F0502020204030204" pitchFamily="34" charset="0"/>
          <a:ea typeface="Calibri" panose="020F0502020204030204" pitchFamily="34" charset="0"/>
          <a:cs typeface="Calibri" panose="020F0502020204030204" pitchFamily="34" charset="0"/>
        </a:defRPr>
      </a:lvl3pPr>
      <a:lvl4pPr marL="1143000" indent="6350" algn="l" defTabSz="1014413" rtl="0" eaLnBrk="0" fontAlgn="base" hangingPunct="0">
        <a:spcBef>
          <a:spcPct val="20000"/>
        </a:spcBef>
        <a:spcAft>
          <a:spcPct val="0"/>
        </a:spcAft>
        <a:defRPr sz="2200" i="1" kern="1200">
          <a:solidFill>
            <a:srgbClr val="003399"/>
          </a:solidFill>
          <a:latin typeface="Calibri" panose="020F0502020204030204" pitchFamily="34" charset="0"/>
          <a:ea typeface="Calibri" panose="020F0502020204030204" pitchFamily="34" charset="0"/>
          <a:cs typeface="Calibri" panose="020F0502020204030204" pitchFamily="34" charset="0"/>
        </a:defRPr>
      </a:lvl4pPr>
      <a:lvl5pPr marL="1524000" algn="l" defTabSz="1014413" rtl="0" eaLnBrk="0" fontAlgn="base" hangingPunct="0">
        <a:spcBef>
          <a:spcPct val="20000"/>
        </a:spcBef>
        <a:spcAft>
          <a:spcPct val="0"/>
        </a:spcAft>
        <a:defRPr sz="2000" kern="1200">
          <a:solidFill>
            <a:srgbClr val="003399"/>
          </a:solidFill>
          <a:latin typeface="Calibri" panose="020F0502020204030204" pitchFamily="34" charset="0"/>
          <a:ea typeface="Calibri" panose="020F0502020204030204" pitchFamily="34" charset="0"/>
          <a:cs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8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Rectangle 17">
            <a:extLst>
              <a:ext uri="{FF2B5EF4-FFF2-40B4-BE49-F238E27FC236}">
                <a16:creationId xmlns:a16="http://schemas.microsoft.com/office/drawing/2014/main" id="{DFB5E723-9376-4B98-9643-02C07DBBDAB4}"/>
              </a:ext>
            </a:extLst>
          </p:cNvPr>
          <p:cNvSpPr>
            <a:spLocks noChangeArrowheads="1"/>
          </p:cNvSpPr>
          <p:nvPr/>
        </p:nvSpPr>
        <p:spPr bwMode="auto">
          <a:xfrm>
            <a:off x="0" y="0"/>
            <a:ext cx="10152063" cy="5486400"/>
          </a:xfrm>
          <a:prstGeom prst="rect">
            <a:avLst/>
          </a:prstGeom>
          <a:solidFill>
            <a:srgbClr val="FF66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endParaRPr lang="en-SG" altLang="en-US"/>
          </a:p>
        </p:txBody>
      </p:sp>
      <p:sp>
        <p:nvSpPr>
          <p:cNvPr id="3076" name="Text Box 18">
            <a:extLst>
              <a:ext uri="{FF2B5EF4-FFF2-40B4-BE49-F238E27FC236}">
                <a16:creationId xmlns:a16="http://schemas.microsoft.com/office/drawing/2014/main" id="{BFACD089-95D5-433E-B57C-C5688B8E01F8}"/>
              </a:ext>
            </a:extLst>
          </p:cNvPr>
          <p:cNvSpPr txBox="1">
            <a:spLocks noChangeArrowheads="1"/>
          </p:cNvSpPr>
          <p:nvPr/>
        </p:nvSpPr>
        <p:spPr bwMode="auto">
          <a:xfrm>
            <a:off x="792163" y="1447800"/>
            <a:ext cx="8580437"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pPr algn="ctr" eaLnBrk="1" hangingPunct="1">
              <a:spcBef>
                <a:spcPct val="50000"/>
              </a:spcBef>
            </a:pPr>
            <a:r>
              <a:rPr lang="en-US" altLang="en-US" sz="6000" b="1" dirty="0">
                <a:solidFill>
                  <a:srgbClr val="002060"/>
                </a:solidFill>
                <a:latin typeface="Times New Roman" panose="02020603050405020304" pitchFamily="18" charset="0"/>
              </a:rPr>
              <a:t>Computer Vision and Pattern Recognition</a:t>
            </a:r>
          </a:p>
          <a:p>
            <a:pPr algn="ctr" eaLnBrk="1" hangingPunct="1">
              <a:spcBef>
                <a:spcPct val="50000"/>
              </a:spcBef>
            </a:pPr>
            <a:r>
              <a:rPr lang="en-US" altLang="en-US" sz="4400" b="1" dirty="0">
                <a:solidFill>
                  <a:srgbClr val="002060"/>
                </a:solidFill>
                <a:latin typeface="Times New Roman" panose="02020603050405020304" pitchFamily="18" charset="0"/>
              </a:rPr>
              <a:t>CS 4243</a:t>
            </a:r>
          </a:p>
          <a:p>
            <a:pPr algn="ctr" eaLnBrk="1" hangingPunct="1">
              <a:spcBef>
                <a:spcPct val="50000"/>
              </a:spcBef>
            </a:pPr>
            <a:r>
              <a:rPr lang="en-US" altLang="en-US" sz="3600" b="1" dirty="0">
                <a:solidFill>
                  <a:srgbClr val="002060"/>
                </a:solidFill>
                <a:latin typeface="Times New Roman" panose="02020603050405020304" pitchFamily="18" charset="0"/>
              </a:rPr>
              <a:t>S1-Y2023/24</a:t>
            </a:r>
            <a:endParaRPr lang="en-GB" altLang="en-US" sz="3600" b="1" dirty="0">
              <a:solidFill>
                <a:srgbClr val="002060"/>
              </a:solidFill>
              <a:latin typeface="Times New Roman" panose="02020603050405020304" pitchFamily="18" charset="0"/>
            </a:endParaRPr>
          </a:p>
        </p:txBody>
      </p:sp>
      <p:sp>
        <p:nvSpPr>
          <p:cNvPr id="3077" name="Rectangle 19">
            <a:extLst>
              <a:ext uri="{FF2B5EF4-FFF2-40B4-BE49-F238E27FC236}">
                <a16:creationId xmlns:a16="http://schemas.microsoft.com/office/drawing/2014/main" id="{FF949CF8-FDCA-4E59-A25C-004B9AC91925}"/>
              </a:ext>
            </a:extLst>
          </p:cNvPr>
          <p:cNvSpPr>
            <a:spLocks noChangeArrowheads="1"/>
          </p:cNvSpPr>
          <p:nvPr/>
        </p:nvSpPr>
        <p:spPr bwMode="auto">
          <a:xfrm>
            <a:off x="0" y="7315200"/>
            <a:ext cx="10152063" cy="280988"/>
          </a:xfrm>
          <a:prstGeom prst="rect">
            <a:avLst/>
          </a:prstGeom>
          <a:solidFill>
            <a:srgbClr val="FF66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endParaRPr lang="en-SG" altLang="en-US"/>
          </a:p>
        </p:txBody>
      </p:sp>
      <p:pic>
        <p:nvPicPr>
          <p:cNvPr id="3078" name="Picture 13">
            <a:extLst>
              <a:ext uri="{FF2B5EF4-FFF2-40B4-BE49-F238E27FC236}">
                <a16:creationId xmlns:a16="http://schemas.microsoft.com/office/drawing/2014/main" id="{4C3BF42E-FB64-4149-8A0D-B286C6FB13C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84438" y="5562600"/>
            <a:ext cx="4721225" cy="167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E267C4BE-649C-4C31-B883-0761483D3622}"/>
              </a:ext>
            </a:extLst>
          </p:cNvPr>
          <p:cNvSpPr>
            <a:spLocks noGrp="1"/>
          </p:cNvSpPr>
          <p:nvPr>
            <p:ph type="sldNum" sz="quarter" idx="11"/>
          </p:nvPr>
        </p:nvSpPr>
        <p:spPr/>
        <p:txBody>
          <a:bodyPr/>
          <a:lstStyle/>
          <a:p>
            <a:pPr>
              <a:defRPr/>
            </a:pPr>
            <a:fld id="{D4E46795-C116-469A-A115-7FEE00A0AED0}" type="slidenum">
              <a:rPr lang="en-GB" smtClean="0"/>
              <a:pPr>
                <a:defRPr/>
              </a:pPr>
              <a:t>1</a:t>
            </a:fld>
            <a:endParaRPr lang="en-GB" sz="1600">
              <a:solidFill>
                <a:schemeClr val="tx1"/>
              </a:solidFill>
            </a:endParaRPr>
          </a:p>
        </p:txBody>
      </p:sp>
      <p:sp>
        <p:nvSpPr>
          <p:cNvPr id="3" name="Footer Placeholder 2">
            <a:extLst>
              <a:ext uri="{FF2B5EF4-FFF2-40B4-BE49-F238E27FC236}">
                <a16:creationId xmlns:a16="http://schemas.microsoft.com/office/drawing/2014/main" id="{76720223-6F22-4999-8B00-0CB1E3970A08}"/>
              </a:ext>
            </a:extLst>
          </p:cNvPr>
          <p:cNvSpPr>
            <a:spLocks noGrp="1"/>
          </p:cNvSpPr>
          <p:nvPr>
            <p:ph type="ftr" sz="quarter" idx="12"/>
          </p:nvPr>
        </p:nvSpPr>
        <p:spPr/>
        <p:txBody>
          <a:bodyPr/>
          <a:lstStyle/>
          <a:p>
            <a:pPr>
              <a:defRPr/>
            </a:pPr>
            <a:r>
              <a:rPr lang="en-GB"/>
              <a:t>Texture</a:t>
            </a:r>
          </a:p>
        </p:txBody>
      </p:sp>
      <p:sp>
        <p:nvSpPr>
          <p:cNvPr id="8" name="Rectangle 7">
            <a:extLst>
              <a:ext uri="{FF2B5EF4-FFF2-40B4-BE49-F238E27FC236}">
                <a16:creationId xmlns:a16="http://schemas.microsoft.com/office/drawing/2014/main" id="{A17D1DCA-4789-4F78-BA3F-BDF7A2FC0088}"/>
              </a:ext>
            </a:extLst>
          </p:cNvPr>
          <p:cNvSpPr/>
          <p:nvPr/>
        </p:nvSpPr>
        <p:spPr>
          <a:xfrm rot="20614629">
            <a:off x="565326" y="637997"/>
            <a:ext cx="2033442" cy="769441"/>
          </a:xfrm>
          <a:prstGeom prst="rect">
            <a:avLst/>
          </a:prstGeom>
          <a:noFill/>
        </p:spPr>
        <p:txBody>
          <a:bodyPr wrap="none" lIns="91440" tIns="45720" rIns="91440" bIns="45720">
            <a:spAutoFit/>
          </a:bodyPr>
          <a:lstStyle/>
          <a:p>
            <a:pPr algn="ctr"/>
            <a:r>
              <a:rPr lang="en-US" sz="4400" b="1" cap="none" spc="0" dirty="0">
                <a:ln w="22225">
                  <a:solidFill>
                    <a:srgbClr val="FF0000"/>
                  </a:solidFill>
                  <a:prstDash val="solid"/>
                </a:ln>
                <a:solidFill>
                  <a:srgbClr val="FFFF00"/>
                </a:solidFill>
                <a:effectLst/>
              </a:rPr>
              <a:t>Texture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Footer Placeholder 6">
            <a:extLst>
              <a:ext uri="{FF2B5EF4-FFF2-40B4-BE49-F238E27FC236}">
                <a16:creationId xmlns:a16="http://schemas.microsoft.com/office/drawing/2014/main" id="{4EA80F0D-BA78-4B00-B9F6-853D3F3AB638}"/>
              </a:ext>
            </a:extLst>
          </p:cNvPr>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58">
                <a:solidFill>
                  <a:schemeClr val="tx1"/>
                </a:solidFill>
                <a:latin typeface="Times New Roman" panose="02020603050405020304" pitchFamily="18" charset="0"/>
                <a:cs typeface="Arial" panose="020B0604020202020204" pitchFamily="34" charset="0"/>
              </a:defRPr>
            </a:lvl1pPr>
            <a:lvl2pPr marL="822891" indent="-316497" eaLnBrk="0" hangingPunct="0">
              <a:defRPr sz="2658">
                <a:solidFill>
                  <a:schemeClr val="tx1"/>
                </a:solidFill>
                <a:latin typeface="Times New Roman" panose="02020603050405020304" pitchFamily="18" charset="0"/>
                <a:cs typeface="Arial" panose="020B0604020202020204" pitchFamily="34" charset="0"/>
              </a:defRPr>
            </a:lvl2pPr>
            <a:lvl3pPr marL="1265987" indent="-253197" eaLnBrk="0" hangingPunct="0">
              <a:defRPr sz="2658">
                <a:solidFill>
                  <a:schemeClr val="tx1"/>
                </a:solidFill>
                <a:latin typeface="Times New Roman" panose="02020603050405020304" pitchFamily="18" charset="0"/>
                <a:cs typeface="Arial" panose="020B0604020202020204" pitchFamily="34" charset="0"/>
              </a:defRPr>
            </a:lvl3pPr>
            <a:lvl4pPr marL="1772382" indent="-253197" eaLnBrk="0" hangingPunct="0">
              <a:defRPr sz="2658">
                <a:solidFill>
                  <a:schemeClr val="tx1"/>
                </a:solidFill>
                <a:latin typeface="Times New Roman" panose="02020603050405020304" pitchFamily="18" charset="0"/>
                <a:cs typeface="Arial" panose="020B0604020202020204" pitchFamily="34" charset="0"/>
              </a:defRPr>
            </a:lvl4pPr>
            <a:lvl5pPr marL="2278776" indent="-253197" eaLnBrk="0" hangingPunct="0">
              <a:defRPr sz="2658">
                <a:solidFill>
                  <a:schemeClr val="tx1"/>
                </a:solidFill>
                <a:latin typeface="Times New Roman" panose="02020603050405020304" pitchFamily="18" charset="0"/>
                <a:cs typeface="Arial" panose="020B0604020202020204" pitchFamily="34" charset="0"/>
              </a:defRPr>
            </a:lvl5pPr>
            <a:lvl6pPr marL="2785171"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6pPr>
            <a:lvl7pPr marL="3291566"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7pPr>
            <a:lvl8pPr marL="3797960"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8pPr>
            <a:lvl9pPr marL="4304355"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9pPr>
          </a:lstStyle>
          <a:p>
            <a:pPr eaLnBrk="1" hangingPunct="1"/>
            <a:r>
              <a:rPr lang="en-US" altLang="en-US" sz="1551"/>
              <a:t>Texture</a:t>
            </a:r>
          </a:p>
        </p:txBody>
      </p:sp>
      <p:sp>
        <p:nvSpPr>
          <p:cNvPr id="7171" name="Slide Number Placeholder 7">
            <a:extLst>
              <a:ext uri="{FF2B5EF4-FFF2-40B4-BE49-F238E27FC236}">
                <a16:creationId xmlns:a16="http://schemas.microsoft.com/office/drawing/2014/main" id="{0D615A31-B758-4BA2-8C86-AF533ED62320}"/>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58">
                <a:solidFill>
                  <a:schemeClr val="tx1"/>
                </a:solidFill>
                <a:latin typeface="Times New Roman" panose="02020603050405020304" pitchFamily="18" charset="0"/>
                <a:cs typeface="Arial" panose="020B0604020202020204" pitchFamily="34" charset="0"/>
              </a:defRPr>
            </a:lvl1pPr>
            <a:lvl2pPr marL="822891" indent="-316497" eaLnBrk="0" hangingPunct="0">
              <a:defRPr sz="2658">
                <a:solidFill>
                  <a:schemeClr val="tx1"/>
                </a:solidFill>
                <a:latin typeface="Times New Roman" panose="02020603050405020304" pitchFamily="18" charset="0"/>
                <a:cs typeface="Arial" panose="020B0604020202020204" pitchFamily="34" charset="0"/>
              </a:defRPr>
            </a:lvl2pPr>
            <a:lvl3pPr marL="1265987" indent="-253197" eaLnBrk="0" hangingPunct="0">
              <a:defRPr sz="2658">
                <a:solidFill>
                  <a:schemeClr val="tx1"/>
                </a:solidFill>
                <a:latin typeface="Times New Roman" panose="02020603050405020304" pitchFamily="18" charset="0"/>
                <a:cs typeface="Arial" panose="020B0604020202020204" pitchFamily="34" charset="0"/>
              </a:defRPr>
            </a:lvl3pPr>
            <a:lvl4pPr marL="1772382" indent="-253197" eaLnBrk="0" hangingPunct="0">
              <a:defRPr sz="2658">
                <a:solidFill>
                  <a:schemeClr val="tx1"/>
                </a:solidFill>
                <a:latin typeface="Times New Roman" panose="02020603050405020304" pitchFamily="18" charset="0"/>
                <a:cs typeface="Arial" panose="020B0604020202020204" pitchFamily="34" charset="0"/>
              </a:defRPr>
            </a:lvl4pPr>
            <a:lvl5pPr marL="2278776" indent="-253197" eaLnBrk="0" hangingPunct="0">
              <a:defRPr sz="2658">
                <a:solidFill>
                  <a:schemeClr val="tx1"/>
                </a:solidFill>
                <a:latin typeface="Times New Roman" panose="02020603050405020304" pitchFamily="18" charset="0"/>
                <a:cs typeface="Arial" panose="020B0604020202020204" pitchFamily="34" charset="0"/>
              </a:defRPr>
            </a:lvl5pPr>
            <a:lvl6pPr marL="2785171"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6pPr>
            <a:lvl7pPr marL="3291566"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7pPr>
            <a:lvl8pPr marL="3797960"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8pPr>
            <a:lvl9pPr marL="4304355"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9pPr>
          </a:lstStyle>
          <a:p>
            <a:pPr eaLnBrk="1" hangingPunct="1"/>
            <a:fld id="{783B6188-B3E4-4350-A30A-0F60DC0B6EEE}" type="slidenum">
              <a:rPr lang="en-US" altLang="en-US" sz="1551"/>
              <a:pPr eaLnBrk="1" hangingPunct="1"/>
              <a:t>10</a:t>
            </a:fld>
            <a:endParaRPr lang="en-US" altLang="en-US" sz="1551"/>
          </a:p>
        </p:txBody>
      </p:sp>
      <p:sp>
        <p:nvSpPr>
          <p:cNvPr id="7172" name="Rectangle 2">
            <a:extLst>
              <a:ext uri="{FF2B5EF4-FFF2-40B4-BE49-F238E27FC236}">
                <a16:creationId xmlns:a16="http://schemas.microsoft.com/office/drawing/2014/main" id="{A7A6E842-16F4-49B2-961E-44886A1BEC56}"/>
              </a:ext>
            </a:extLst>
          </p:cNvPr>
          <p:cNvSpPr>
            <a:spLocks noGrp="1" noChangeArrowheads="1"/>
          </p:cNvSpPr>
          <p:nvPr>
            <p:ph type="title"/>
          </p:nvPr>
        </p:nvSpPr>
        <p:spPr>
          <a:xfrm>
            <a:off x="688882" y="448387"/>
            <a:ext cx="8689898" cy="877429"/>
          </a:xfrm>
        </p:spPr>
        <p:txBody>
          <a:bodyPr/>
          <a:lstStyle/>
          <a:p>
            <a:pPr eaLnBrk="1" hangingPunct="1"/>
            <a:r>
              <a:rPr lang="en-GB" altLang="en-US" sz="3544"/>
              <a:t>Statistical Methods: GLCM</a:t>
            </a:r>
            <a:br>
              <a:rPr lang="en-GB" altLang="en-US" sz="3544"/>
            </a:br>
            <a:br>
              <a:rPr lang="en-GB" altLang="en-US" sz="1108"/>
            </a:br>
            <a:r>
              <a:rPr lang="en-GB" altLang="en-US" sz="2215"/>
              <a:t>Grey-level Co-occurrence Matrices</a:t>
            </a:r>
            <a:endParaRPr lang="en-US" altLang="en-US" sz="3544"/>
          </a:p>
        </p:txBody>
      </p:sp>
      <p:pic>
        <p:nvPicPr>
          <p:cNvPr id="8" name="Picture 7">
            <a:extLst>
              <a:ext uri="{FF2B5EF4-FFF2-40B4-BE49-F238E27FC236}">
                <a16:creationId xmlns:a16="http://schemas.microsoft.com/office/drawing/2014/main" id="{9DD87263-0D63-48EC-A6BC-13B03E279F58}"/>
              </a:ext>
            </a:extLst>
          </p:cNvPr>
          <p:cNvPicPr>
            <a:picLocks noChangeAspect="1"/>
          </p:cNvPicPr>
          <p:nvPr/>
        </p:nvPicPr>
        <p:blipFill>
          <a:blip r:embed="rId2"/>
          <a:stretch>
            <a:fillRect/>
          </a:stretch>
        </p:blipFill>
        <p:spPr>
          <a:xfrm>
            <a:off x="427831" y="2883694"/>
            <a:ext cx="8478564" cy="3903971"/>
          </a:xfrm>
          <a:prstGeom prst="rect">
            <a:avLst/>
          </a:prstGeom>
        </p:spPr>
      </p:pic>
      <p:sp>
        <p:nvSpPr>
          <p:cNvPr id="9" name="TextBox 8">
            <a:extLst>
              <a:ext uri="{FF2B5EF4-FFF2-40B4-BE49-F238E27FC236}">
                <a16:creationId xmlns:a16="http://schemas.microsoft.com/office/drawing/2014/main" id="{A60FA6D1-E873-4158-B3AE-6BFE8EE1B0F8}"/>
              </a:ext>
            </a:extLst>
          </p:cNvPr>
          <p:cNvSpPr txBox="1"/>
          <p:nvPr/>
        </p:nvSpPr>
        <p:spPr>
          <a:xfrm>
            <a:off x="427831" y="2192944"/>
            <a:ext cx="5692584" cy="461665"/>
          </a:xfrm>
          <a:prstGeom prst="rect">
            <a:avLst/>
          </a:prstGeom>
          <a:noFill/>
        </p:spPr>
        <p:txBody>
          <a:bodyPr wrap="none" rtlCol="0">
            <a:spAutoFit/>
          </a:bodyPr>
          <a:lstStyle/>
          <a:p>
            <a:r>
              <a:rPr lang="en-US" dirty="0"/>
              <a:t>Functions to be applied on GLCM matrices: </a:t>
            </a:r>
            <a:endParaRPr lang="en-SG" dirty="0"/>
          </a:p>
        </p:txBody>
      </p:sp>
    </p:spTree>
    <p:extLst>
      <p:ext uri="{BB962C8B-B14F-4D97-AF65-F5344CB8AC3E}">
        <p14:creationId xmlns:p14="http://schemas.microsoft.com/office/powerpoint/2010/main" val="11945127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Footer Placeholder 6">
            <a:extLst>
              <a:ext uri="{FF2B5EF4-FFF2-40B4-BE49-F238E27FC236}">
                <a16:creationId xmlns:a16="http://schemas.microsoft.com/office/drawing/2014/main" id="{4EA80F0D-BA78-4B00-B9F6-853D3F3AB638}"/>
              </a:ext>
            </a:extLst>
          </p:cNvPr>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58">
                <a:solidFill>
                  <a:schemeClr val="tx1"/>
                </a:solidFill>
                <a:latin typeface="Times New Roman" panose="02020603050405020304" pitchFamily="18" charset="0"/>
                <a:cs typeface="Arial" panose="020B0604020202020204" pitchFamily="34" charset="0"/>
              </a:defRPr>
            </a:lvl1pPr>
            <a:lvl2pPr marL="822891" indent="-316497" eaLnBrk="0" hangingPunct="0">
              <a:defRPr sz="2658">
                <a:solidFill>
                  <a:schemeClr val="tx1"/>
                </a:solidFill>
                <a:latin typeface="Times New Roman" panose="02020603050405020304" pitchFamily="18" charset="0"/>
                <a:cs typeface="Arial" panose="020B0604020202020204" pitchFamily="34" charset="0"/>
              </a:defRPr>
            </a:lvl2pPr>
            <a:lvl3pPr marL="1265987" indent="-253197" eaLnBrk="0" hangingPunct="0">
              <a:defRPr sz="2658">
                <a:solidFill>
                  <a:schemeClr val="tx1"/>
                </a:solidFill>
                <a:latin typeface="Times New Roman" panose="02020603050405020304" pitchFamily="18" charset="0"/>
                <a:cs typeface="Arial" panose="020B0604020202020204" pitchFamily="34" charset="0"/>
              </a:defRPr>
            </a:lvl3pPr>
            <a:lvl4pPr marL="1772382" indent="-253197" eaLnBrk="0" hangingPunct="0">
              <a:defRPr sz="2658">
                <a:solidFill>
                  <a:schemeClr val="tx1"/>
                </a:solidFill>
                <a:latin typeface="Times New Roman" panose="02020603050405020304" pitchFamily="18" charset="0"/>
                <a:cs typeface="Arial" panose="020B0604020202020204" pitchFamily="34" charset="0"/>
              </a:defRPr>
            </a:lvl4pPr>
            <a:lvl5pPr marL="2278776" indent="-253197" eaLnBrk="0" hangingPunct="0">
              <a:defRPr sz="2658">
                <a:solidFill>
                  <a:schemeClr val="tx1"/>
                </a:solidFill>
                <a:latin typeface="Times New Roman" panose="02020603050405020304" pitchFamily="18" charset="0"/>
                <a:cs typeface="Arial" panose="020B0604020202020204" pitchFamily="34" charset="0"/>
              </a:defRPr>
            </a:lvl5pPr>
            <a:lvl6pPr marL="2785171"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6pPr>
            <a:lvl7pPr marL="3291566"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7pPr>
            <a:lvl8pPr marL="3797960"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8pPr>
            <a:lvl9pPr marL="4304355"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9pPr>
          </a:lstStyle>
          <a:p>
            <a:pPr eaLnBrk="1" hangingPunct="1"/>
            <a:r>
              <a:rPr lang="en-US" altLang="en-US" sz="1551"/>
              <a:t>Texture</a:t>
            </a:r>
          </a:p>
        </p:txBody>
      </p:sp>
      <p:sp>
        <p:nvSpPr>
          <p:cNvPr id="7171" name="Slide Number Placeholder 7">
            <a:extLst>
              <a:ext uri="{FF2B5EF4-FFF2-40B4-BE49-F238E27FC236}">
                <a16:creationId xmlns:a16="http://schemas.microsoft.com/office/drawing/2014/main" id="{0D615A31-B758-4BA2-8C86-AF533ED62320}"/>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58">
                <a:solidFill>
                  <a:schemeClr val="tx1"/>
                </a:solidFill>
                <a:latin typeface="Times New Roman" panose="02020603050405020304" pitchFamily="18" charset="0"/>
                <a:cs typeface="Arial" panose="020B0604020202020204" pitchFamily="34" charset="0"/>
              </a:defRPr>
            </a:lvl1pPr>
            <a:lvl2pPr marL="822891" indent="-316497" eaLnBrk="0" hangingPunct="0">
              <a:defRPr sz="2658">
                <a:solidFill>
                  <a:schemeClr val="tx1"/>
                </a:solidFill>
                <a:latin typeface="Times New Roman" panose="02020603050405020304" pitchFamily="18" charset="0"/>
                <a:cs typeface="Arial" panose="020B0604020202020204" pitchFamily="34" charset="0"/>
              </a:defRPr>
            </a:lvl2pPr>
            <a:lvl3pPr marL="1265987" indent="-253197" eaLnBrk="0" hangingPunct="0">
              <a:defRPr sz="2658">
                <a:solidFill>
                  <a:schemeClr val="tx1"/>
                </a:solidFill>
                <a:latin typeface="Times New Roman" panose="02020603050405020304" pitchFamily="18" charset="0"/>
                <a:cs typeface="Arial" panose="020B0604020202020204" pitchFamily="34" charset="0"/>
              </a:defRPr>
            </a:lvl3pPr>
            <a:lvl4pPr marL="1772382" indent="-253197" eaLnBrk="0" hangingPunct="0">
              <a:defRPr sz="2658">
                <a:solidFill>
                  <a:schemeClr val="tx1"/>
                </a:solidFill>
                <a:latin typeface="Times New Roman" panose="02020603050405020304" pitchFamily="18" charset="0"/>
                <a:cs typeface="Arial" panose="020B0604020202020204" pitchFamily="34" charset="0"/>
              </a:defRPr>
            </a:lvl4pPr>
            <a:lvl5pPr marL="2278776" indent="-253197" eaLnBrk="0" hangingPunct="0">
              <a:defRPr sz="2658">
                <a:solidFill>
                  <a:schemeClr val="tx1"/>
                </a:solidFill>
                <a:latin typeface="Times New Roman" panose="02020603050405020304" pitchFamily="18" charset="0"/>
                <a:cs typeface="Arial" panose="020B0604020202020204" pitchFamily="34" charset="0"/>
              </a:defRPr>
            </a:lvl5pPr>
            <a:lvl6pPr marL="2785171"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6pPr>
            <a:lvl7pPr marL="3291566"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7pPr>
            <a:lvl8pPr marL="3797960"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8pPr>
            <a:lvl9pPr marL="4304355"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9pPr>
          </a:lstStyle>
          <a:p>
            <a:pPr eaLnBrk="1" hangingPunct="1"/>
            <a:fld id="{783B6188-B3E4-4350-A30A-0F60DC0B6EEE}" type="slidenum">
              <a:rPr lang="en-US" altLang="en-US" sz="1551"/>
              <a:pPr eaLnBrk="1" hangingPunct="1"/>
              <a:t>11</a:t>
            </a:fld>
            <a:endParaRPr lang="en-US" altLang="en-US" sz="1551"/>
          </a:p>
        </p:txBody>
      </p:sp>
      <p:sp>
        <p:nvSpPr>
          <p:cNvPr id="7172" name="Rectangle 2">
            <a:extLst>
              <a:ext uri="{FF2B5EF4-FFF2-40B4-BE49-F238E27FC236}">
                <a16:creationId xmlns:a16="http://schemas.microsoft.com/office/drawing/2014/main" id="{A7A6E842-16F4-49B2-961E-44886A1BEC56}"/>
              </a:ext>
            </a:extLst>
          </p:cNvPr>
          <p:cNvSpPr>
            <a:spLocks noGrp="1" noChangeArrowheads="1"/>
          </p:cNvSpPr>
          <p:nvPr>
            <p:ph type="title"/>
          </p:nvPr>
        </p:nvSpPr>
        <p:spPr>
          <a:xfrm>
            <a:off x="688882" y="448387"/>
            <a:ext cx="8689898" cy="877429"/>
          </a:xfrm>
        </p:spPr>
        <p:txBody>
          <a:bodyPr/>
          <a:lstStyle/>
          <a:p>
            <a:pPr eaLnBrk="1" hangingPunct="1"/>
            <a:r>
              <a:rPr lang="en-GB" altLang="en-US" sz="3544"/>
              <a:t>Statistical Methods: GLCM</a:t>
            </a:r>
            <a:br>
              <a:rPr lang="en-GB" altLang="en-US" sz="3544"/>
            </a:br>
            <a:br>
              <a:rPr lang="en-GB" altLang="en-US" sz="1108"/>
            </a:br>
            <a:r>
              <a:rPr lang="en-GB" altLang="en-US" sz="2215"/>
              <a:t>Grey-level Co-occurrence Matrices</a:t>
            </a:r>
            <a:endParaRPr lang="en-US" altLang="en-US" sz="3544"/>
          </a:p>
        </p:txBody>
      </p:sp>
      <p:sp>
        <p:nvSpPr>
          <p:cNvPr id="2" name="Rectangle 1">
            <a:extLst>
              <a:ext uri="{FF2B5EF4-FFF2-40B4-BE49-F238E27FC236}">
                <a16:creationId xmlns:a16="http://schemas.microsoft.com/office/drawing/2014/main" id="{84612E18-74E0-4FB3-B436-00088114C0D4}"/>
              </a:ext>
            </a:extLst>
          </p:cNvPr>
          <p:cNvSpPr/>
          <p:nvPr/>
        </p:nvSpPr>
        <p:spPr>
          <a:xfrm>
            <a:off x="423692" y="2121694"/>
            <a:ext cx="9387058" cy="4832092"/>
          </a:xfrm>
          <a:prstGeom prst="rect">
            <a:avLst/>
          </a:prstGeom>
        </p:spPr>
        <p:txBody>
          <a:bodyPr wrap="square">
            <a:spAutoFit/>
          </a:bodyPr>
          <a:lstStyle/>
          <a:p>
            <a:pPr marL="457200" indent="-457200">
              <a:buFont typeface="Arial" panose="020B0604020202020204" pitchFamily="34" charset="0"/>
              <a:buChar char="•"/>
            </a:pPr>
            <a:r>
              <a:rPr lang="en-US" sz="2800" dirty="0">
                <a:latin typeface="Times New Roman" panose="02020603050405020304" pitchFamily="18" charset="0"/>
              </a:rPr>
              <a:t>Each proposed function represents certain properties of the texture. Maximum and Energy, ( </a:t>
            </a:r>
            <a:r>
              <a:rPr lang="en-US" sz="2800" i="1" dirty="0">
                <a:latin typeface="Times New Roman" panose="02020603050405020304" pitchFamily="18" charset="0"/>
              </a:rPr>
              <a:t>f</a:t>
            </a:r>
            <a:r>
              <a:rPr lang="en-US" sz="2800" dirty="0">
                <a:latin typeface="Times New Roman" panose="02020603050405020304" pitchFamily="18" charset="0"/>
              </a:rPr>
              <a:t>1 and </a:t>
            </a:r>
            <a:r>
              <a:rPr lang="en-US" sz="2800" i="1" dirty="0">
                <a:latin typeface="Times New Roman" panose="02020603050405020304" pitchFamily="18" charset="0"/>
              </a:rPr>
              <a:t>f</a:t>
            </a:r>
            <a:r>
              <a:rPr lang="en-US" sz="2800" dirty="0">
                <a:latin typeface="Times New Roman" panose="02020603050405020304" pitchFamily="18" charset="0"/>
              </a:rPr>
              <a:t>2), are basic statistics of </a:t>
            </a:r>
            <a:r>
              <a:rPr lang="en-US" sz="2800" dirty="0">
                <a:latin typeface="Symbol" panose="05050102010706020507" pitchFamily="18" charset="2"/>
              </a:rPr>
              <a:t>F</a:t>
            </a:r>
            <a:r>
              <a:rPr lang="en-US" sz="2800" dirty="0">
                <a:latin typeface="Times New Roman" panose="02020603050405020304" pitchFamily="18" charset="0"/>
              </a:rPr>
              <a:t>. </a:t>
            </a:r>
          </a:p>
          <a:p>
            <a:pPr marL="457200" indent="-457200">
              <a:buFont typeface="Arial" panose="020B0604020202020204" pitchFamily="34" charset="0"/>
              <a:buChar char="•"/>
            </a:pPr>
            <a:r>
              <a:rPr lang="en-US" sz="2800" dirty="0">
                <a:latin typeface="Times New Roman" panose="02020603050405020304" pitchFamily="18" charset="0"/>
              </a:rPr>
              <a:t>Entropy, </a:t>
            </a:r>
            <a:r>
              <a:rPr lang="en-US" sz="2800" i="1" dirty="0">
                <a:latin typeface="Times New Roman" panose="02020603050405020304" pitchFamily="18" charset="0"/>
              </a:rPr>
              <a:t>f</a:t>
            </a:r>
            <a:r>
              <a:rPr lang="en-US" sz="2800" dirty="0">
                <a:latin typeface="Times New Roman" panose="02020603050405020304" pitchFamily="18" charset="0"/>
              </a:rPr>
              <a:t>3 , measures the texture homogeneity. </a:t>
            </a:r>
          </a:p>
          <a:p>
            <a:pPr marL="457200" indent="-457200">
              <a:buFont typeface="Arial" panose="020B0604020202020204" pitchFamily="34" charset="0"/>
              <a:buChar char="•"/>
            </a:pPr>
            <a:r>
              <a:rPr lang="en-US" sz="2800" dirty="0">
                <a:latin typeface="Times New Roman" panose="02020603050405020304" pitchFamily="18" charset="0"/>
              </a:rPr>
              <a:t>Correlation function, </a:t>
            </a:r>
            <a:r>
              <a:rPr lang="en-US" sz="2800" i="1" dirty="0">
                <a:latin typeface="Times New Roman" panose="02020603050405020304" pitchFamily="18" charset="0"/>
              </a:rPr>
              <a:t>f</a:t>
            </a:r>
            <a:r>
              <a:rPr lang="en-US" sz="2800" dirty="0">
                <a:latin typeface="Times New Roman" panose="02020603050405020304" pitchFamily="18" charset="0"/>
              </a:rPr>
              <a:t>4, is image linearity metric. </a:t>
            </a:r>
          </a:p>
          <a:p>
            <a:pPr marL="457200" indent="-457200">
              <a:buFont typeface="Arial" panose="020B0604020202020204" pitchFamily="34" charset="0"/>
              <a:buChar char="•"/>
            </a:pPr>
            <a:r>
              <a:rPr lang="en-US" sz="2800" dirty="0">
                <a:latin typeface="Times New Roman" panose="02020603050405020304" pitchFamily="18" charset="0"/>
              </a:rPr>
              <a:t>Linear directional structures in direction </a:t>
            </a:r>
            <a:r>
              <a:rPr lang="en-US" sz="2800" dirty="0">
                <a:latin typeface="Symbol" panose="05050102010706020507" pitchFamily="18" charset="2"/>
              </a:rPr>
              <a:t>q </a:t>
            </a:r>
            <a:r>
              <a:rPr lang="en-US" sz="2800" dirty="0">
                <a:latin typeface="Times New Roman" panose="02020603050405020304" pitchFamily="18" charset="0"/>
              </a:rPr>
              <a:t>result in large</a:t>
            </a:r>
          </a:p>
          <a:p>
            <a:pPr marL="457200" indent="-457200">
              <a:buFont typeface="Arial" panose="020B0604020202020204" pitchFamily="34" charset="0"/>
              <a:buChar char="•"/>
            </a:pPr>
            <a:r>
              <a:rPr lang="en-US" sz="2800" dirty="0">
                <a:latin typeface="Times New Roman" panose="02020603050405020304" pitchFamily="18" charset="0"/>
              </a:rPr>
              <a:t>correlation values in that direction. This can also measure the image coarseness. </a:t>
            </a:r>
          </a:p>
          <a:p>
            <a:pPr marL="457200" indent="-457200">
              <a:buFont typeface="Arial" panose="020B0604020202020204" pitchFamily="34" charset="0"/>
              <a:buChar char="•"/>
            </a:pPr>
            <a:r>
              <a:rPr lang="en-US" sz="2800" dirty="0">
                <a:latin typeface="Times New Roman" panose="02020603050405020304" pitchFamily="18" charset="0"/>
              </a:rPr>
              <a:t>Inverse Difference Moment (IDM), </a:t>
            </a:r>
            <a:r>
              <a:rPr lang="en-US" sz="2800" i="1" dirty="0">
                <a:latin typeface="Times New Roman" panose="02020603050405020304" pitchFamily="18" charset="0"/>
              </a:rPr>
              <a:t>f</a:t>
            </a:r>
            <a:r>
              <a:rPr lang="en-US" sz="2800" dirty="0">
                <a:latin typeface="Times New Roman" panose="02020603050405020304" pitchFamily="18" charset="0"/>
              </a:rPr>
              <a:t>5, measures the extent to which the same tones tend to be </a:t>
            </a:r>
            <a:r>
              <a:rPr lang="en-US" sz="2800" dirty="0" err="1">
                <a:latin typeface="Times New Roman" panose="02020603050405020304" pitchFamily="18" charset="0"/>
              </a:rPr>
              <a:t>neighbours</a:t>
            </a:r>
            <a:r>
              <a:rPr lang="en-US" sz="2800" dirty="0">
                <a:latin typeface="Times New Roman" panose="02020603050405020304" pitchFamily="18" charset="0"/>
              </a:rPr>
              <a:t>. </a:t>
            </a:r>
          </a:p>
          <a:p>
            <a:pPr marL="457200" indent="-457200">
              <a:buFont typeface="Arial" panose="020B0604020202020204" pitchFamily="34" charset="0"/>
              <a:buChar char="•"/>
            </a:pPr>
            <a:r>
              <a:rPr lang="en-US" sz="2800" dirty="0">
                <a:latin typeface="Times New Roman" panose="02020603050405020304" pitchFamily="18" charset="0"/>
              </a:rPr>
              <a:t>Inertia (or Contrast), </a:t>
            </a:r>
            <a:r>
              <a:rPr lang="en-US" sz="2800" i="1" dirty="0">
                <a:latin typeface="Times New Roman" panose="02020603050405020304" pitchFamily="18" charset="0"/>
              </a:rPr>
              <a:t>f</a:t>
            </a:r>
            <a:r>
              <a:rPr lang="en-US" sz="2800" dirty="0">
                <a:latin typeface="Times New Roman" panose="02020603050405020304" pitchFamily="18" charset="0"/>
              </a:rPr>
              <a:t>6, is a texture dissimilarity measure. </a:t>
            </a:r>
            <a:endParaRPr lang="en-SG" sz="2800" dirty="0"/>
          </a:p>
        </p:txBody>
      </p:sp>
    </p:spTree>
    <p:extLst>
      <p:ext uri="{BB962C8B-B14F-4D97-AF65-F5344CB8AC3E}">
        <p14:creationId xmlns:p14="http://schemas.microsoft.com/office/powerpoint/2010/main" val="27423162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Footer Placeholder 5">
            <a:extLst>
              <a:ext uri="{FF2B5EF4-FFF2-40B4-BE49-F238E27FC236}">
                <a16:creationId xmlns:a16="http://schemas.microsoft.com/office/drawing/2014/main" id="{D1DE3989-A696-4ACB-9521-745F2EF9646C}"/>
              </a:ext>
            </a:extLst>
          </p:cNvPr>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58">
                <a:solidFill>
                  <a:schemeClr val="tx1"/>
                </a:solidFill>
                <a:latin typeface="Times New Roman" panose="02020603050405020304" pitchFamily="18" charset="0"/>
                <a:cs typeface="Arial" panose="020B0604020202020204" pitchFamily="34" charset="0"/>
              </a:defRPr>
            </a:lvl1pPr>
            <a:lvl2pPr marL="822891" indent="-316497" eaLnBrk="0" hangingPunct="0">
              <a:defRPr sz="2658">
                <a:solidFill>
                  <a:schemeClr val="tx1"/>
                </a:solidFill>
                <a:latin typeface="Times New Roman" panose="02020603050405020304" pitchFamily="18" charset="0"/>
                <a:cs typeface="Arial" panose="020B0604020202020204" pitchFamily="34" charset="0"/>
              </a:defRPr>
            </a:lvl2pPr>
            <a:lvl3pPr marL="1265987" indent="-253197" eaLnBrk="0" hangingPunct="0">
              <a:defRPr sz="2658">
                <a:solidFill>
                  <a:schemeClr val="tx1"/>
                </a:solidFill>
                <a:latin typeface="Times New Roman" panose="02020603050405020304" pitchFamily="18" charset="0"/>
                <a:cs typeface="Arial" panose="020B0604020202020204" pitchFamily="34" charset="0"/>
              </a:defRPr>
            </a:lvl3pPr>
            <a:lvl4pPr marL="1772382" indent="-253197" eaLnBrk="0" hangingPunct="0">
              <a:defRPr sz="2658">
                <a:solidFill>
                  <a:schemeClr val="tx1"/>
                </a:solidFill>
                <a:latin typeface="Times New Roman" panose="02020603050405020304" pitchFamily="18" charset="0"/>
                <a:cs typeface="Arial" panose="020B0604020202020204" pitchFamily="34" charset="0"/>
              </a:defRPr>
            </a:lvl4pPr>
            <a:lvl5pPr marL="2278776" indent="-253197" eaLnBrk="0" hangingPunct="0">
              <a:defRPr sz="2658">
                <a:solidFill>
                  <a:schemeClr val="tx1"/>
                </a:solidFill>
                <a:latin typeface="Times New Roman" panose="02020603050405020304" pitchFamily="18" charset="0"/>
                <a:cs typeface="Arial" panose="020B0604020202020204" pitchFamily="34" charset="0"/>
              </a:defRPr>
            </a:lvl5pPr>
            <a:lvl6pPr marL="2785171"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6pPr>
            <a:lvl7pPr marL="3291566"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7pPr>
            <a:lvl8pPr marL="3797960"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8pPr>
            <a:lvl9pPr marL="4304355"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9pPr>
          </a:lstStyle>
          <a:p>
            <a:pPr eaLnBrk="1" hangingPunct="1"/>
            <a:r>
              <a:rPr lang="en-US" altLang="en-US" sz="1551"/>
              <a:t>Texture</a:t>
            </a:r>
          </a:p>
        </p:txBody>
      </p:sp>
      <p:sp>
        <p:nvSpPr>
          <p:cNvPr id="6147" name="Slide Number Placeholder 6">
            <a:extLst>
              <a:ext uri="{FF2B5EF4-FFF2-40B4-BE49-F238E27FC236}">
                <a16:creationId xmlns:a16="http://schemas.microsoft.com/office/drawing/2014/main" id="{515D8B57-485C-445F-A347-B39DDE78A4A7}"/>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58">
                <a:solidFill>
                  <a:schemeClr val="tx1"/>
                </a:solidFill>
                <a:latin typeface="Times New Roman" panose="02020603050405020304" pitchFamily="18" charset="0"/>
                <a:cs typeface="Arial" panose="020B0604020202020204" pitchFamily="34" charset="0"/>
              </a:defRPr>
            </a:lvl1pPr>
            <a:lvl2pPr marL="822891" indent="-316497" eaLnBrk="0" hangingPunct="0">
              <a:defRPr sz="2658">
                <a:solidFill>
                  <a:schemeClr val="tx1"/>
                </a:solidFill>
                <a:latin typeface="Times New Roman" panose="02020603050405020304" pitchFamily="18" charset="0"/>
                <a:cs typeface="Arial" panose="020B0604020202020204" pitchFamily="34" charset="0"/>
              </a:defRPr>
            </a:lvl2pPr>
            <a:lvl3pPr marL="1265987" indent="-253197" eaLnBrk="0" hangingPunct="0">
              <a:defRPr sz="2658">
                <a:solidFill>
                  <a:schemeClr val="tx1"/>
                </a:solidFill>
                <a:latin typeface="Times New Roman" panose="02020603050405020304" pitchFamily="18" charset="0"/>
                <a:cs typeface="Arial" panose="020B0604020202020204" pitchFamily="34" charset="0"/>
              </a:defRPr>
            </a:lvl3pPr>
            <a:lvl4pPr marL="1772382" indent="-253197" eaLnBrk="0" hangingPunct="0">
              <a:defRPr sz="2658">
                <a:solidFill>
                  <a:schemeClr val="tx1"/>
                </a:solidFill>
                <a:latin typeface="Times New Roman" panose="02020603050405020304" pitchFamily="18" charset="0"/>
                <a:cs typeface="Arial" panose="020B0604020202020204" pitchFamily="34" charset="0"/>
              </a:defRPr>
            </a:lvl4pPr>
            <a:lvl5pPr marL="2278776" indent="-253197" eaLnBrk="0" hangingPunct="0">
              <a:defRPr sz="2658">
                <a:solidFill>
                  <a:schemeClr val="tx1"/>
                </a:solidFill>
                <a:latin typeface="Times New Roman" panose="02020603050405020304" pitchFamily="18" charset="0"/>
                <a:cs typeface="Arial" panose="020B0604020202020204" pitchFamily="34" charset="0"/>
              </a:defRPr>
            </a:lvl5pPr>
            <a:lvl6pPr marL="2785171"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6pPr>
            <a:lvl7pPr marL="3291566"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7pPr>
            <a:lvl8pPr marL="3797960"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8pPr>
            <a:lvl9pPr marL="4304355"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9pPr>
          </a:lstStyle>
          <a:p>
            <a:pPr eaLnBrk="1" hangingPunct="1"/>
            <a:fld id="{6F953C86-2497-41B8-9928-3F4AC361F8EB}" type="slidenum">
              <a:rPr lang="en-US" altLang="en-US" sz="1551"/>
              <a:pPr eaLnBrk="1" hangingPunct="1"/>
              <a:t>2</a:t>
            </a:fld>
            <a:endParaRPr lang="en-US" altLang="en-US" sz="1551"/>
          </a:p>
        </p:txBody>
      </p:sp>
      <p:sp>
        <p:nvSpPr>
          <p:cNvPr id="6148" name="Rectangle 4">
            <a:extLst>
              <a:ext uri="{FF2B5EF4-FFF2-40B4-BE49-F238E27FC236}">
                <a16:creationId xmlns:a16="http://schemas.microsoft.com/office/drawing/2014/main" id="{95B01DDF-4AAB-4891-B5D6-030DA73A2D06}"/>
              </a:ext>
            </a:extLst>
          </p:cNvPr>
          <p:cNvSpPr>
            <a:spLocks noGrp="1" noChangeArrowheads="1"/>
          </p:cNvSpPr>
          <p:nvPr>
            <p:ph type="title"/>
          </p:nvPr>
        </p:nvSpPr>
        <p:spPr>
          <a:xfrm>
            <a:off x="769767" y="369260"/>
            <a:ext cx="8609013" cy="968866"/>
          </a:xfrm>
        </p:spPr>
        <p:txBody>
          <a:bodyPr/>
          <a:lstStyle/>
          <a:p>
            <a:pPr eaLnBrk="1" hangingPunct="1"/>
            <a:r>
              <a:rPr lang="en-GB" altLang="en-US" sz="4430"/>
              <a:t>Categories </a:t>
            </a:r>
            <a:endParaRPr lang="en-US" altLang="en-US" sz="4430"/>
          </a:p>
        </p:txBody>
      </p:sp>
      <p:sp>
        <p:nvSpPr>
          <p:cNvPr id="6149" name="Rectangle 5">
            <a:extLst>
              <a:ext uri="{FF2B5EF4-FFF2-40B4-BE49-F238E27FC236}">
                <a16:creationId xmlns:a16="http://schemas.microsoft.com/office/drawing/2014/main" id="{4A7EEC11-6D49-4BD5-9CED-2F62444A562D}"/>
              </a:ext>
            </a:extLst>
          </p:cNvPr>
          <p:cNvSpPr>
            <a:spLocks noGrp="1" noChangeArrowheads="1"/>
          </p:cNvSpPr>
          <p:nvPr>
            <p:ph type="body" sz="half" idx="1"/>
          </p:nvPr>
        </p:nvSpPr>
        <p:spPr>
          <a:xfrm>
            <a:off x="427831" y="1893094"/>
            <a:ext cx="8153400" cy="4800600"/>
          </a:xfrm>
        </p:spPr>
        <p:txBody>
          <a:bodyPr/>
          <a:lstStyle/>
          <a:p>
            <a:pPr marL="457200" indent="-457200" eaLnBrk="1" hangingPunct="1">
              <a:lnSpc>
                <a:spcPct val="80000"/>
              </a:lnSpc>
              <a:buFont typeface="Arial" panose="020B0604020202020204" pitchFamily="34" charset="0"/>
              <a:buChar char="•"/>
            </a:pPr>
            <a:r>
              <a:rPr lang="en-US" altLang="en-US" sz="2400" b="0" dirty="0"/>
              <a:t>Textures could be </a:t>
            </a:r>
            <a:r>
              <a:rPr lang="en-US" altLang="en-US" sz="2400" b="0" dirty="0" err="1"/>
              <a:t>categorised</a:t>
            </a:r>
            <a:r>
              <a:rPr lang="en-US" altLang="en-US" sz="2400" b="0" dirty="0"/>
              <a:t> according to their strength or cohesion feature:</a:t>
            </a:r>
          </a:p>
          <a:p>
            <a:pPr marL="457200" indent="-457200" eaLnBrk="1" hangingPunct="1">
              <a:lnSpc>
                <a:spcPct val="80000"/>
              </a:lnSpc>
              <a:buFont typeface="Arial" panose="020B0604020202020204" pitchFamily="34" charset="0"/>
              <a:buChar char="•"/>
            </a:pPr>
            <a:r>
              <a:rPr lang="en-US" altLang="en-US" sz="2400" b="0" dirty="0"/>
              <a:t> A </a:t>
            </a:r>
            <a:r>
              <a:rPr lang="en-US" altLang="en-US" sz="2400" b="0" i="1" dirty="0"/>
              <a:t>constant </a:t>
            </a:r>
            <a:r>
              <a:rPr lang="en-US" altLang="en-US" sz="2400" b="0" dirty="0"/>
              <a:t>texture, is constant, slowly changing or approximately periodic. In a </a:t>
            </a:r>
            <a:r>
              <a:rPr lang="en-US" altLang="en-US" sz="2400" b="0" i="1" dirty="0"/>
              <a:t>strong </a:t>
            </a:r>
            <a:r>
              <a:rPr lang="en-US" altLang="en-US" sz="2400" b="0" dirty="0"/>
              <a:t>texture, the primitive set is well defined and the structure is rather regular. In other words, elements and spatial relations between them are clearly determinable. </a:t>
            </a:r>
          </a:p>
          <a:p>
            <a:pPr marL="457200" indent="-457200" eaLnBrk="1" hangingPunct="1">
              <a:lnSpc>
                <a:spcPct val="80000"/>
              </a:lnSpc>
              <a:buFont typeface="Arial" panose="020B0604020202020204" pitchFamily="34" charset="0"/>
              <a:buChar char="•"/>
            </a:pPr>
            <a:r>
              <a:rPr lang="en-US" altLang="en-US" sz="2400" b="0" dirty="0"/>
              <a:t>In a </a:t>
            </a:r>
            <a:r>
              <a:rPr lang="en-US" altLang="en-US" sz="2400" b="0" i="1" dirty="0"/>
              <a:t>weak </a:t>
            </a:r>
            <a:r>
              <a:rPr lang="en-US" altLang="en-US" sz="2400" b="0" dirty="0"/>
              <a:t>texture definition of a crisp set of primitives is relatively more difficult and spatial correlation between primitives is also low. </a:t>
            </a:r>
          </a:p>
          <a:p>
            <a:pPr marL="457200" indent="-457200" eaLnBrk="1" hangingPunct="1">
              <a:lnSpc>
                <a:spcPct val="80000"/>
              </a:lnSpc>
              <a:buFont typeface="Arial" panose="020B0604020202020204" pitchFamily="34" charset="0"/>
              <a:buChar char="•"/>
            </a:pPr>
            <a:r>
              <a:rPr lang="en-US" altLang="en-US" sz="2400" b="0" dirty="0"/>
              <a:t>An extremely weak texture could be considered as a </a:t>
            </a:r>
            <a:r>
              <a:rPr lang="en-US" altLang="en-US" sz="2400" b="0" i="1" dirty="0"/>
              <a:t>random </a:t>
            </a:r>
            <a:r>
              <a:rPr lang="en-US" altLang="en-US" sz="2400" b="0" dirty="0"/>
              <a:t>texture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79AD418-4E5F-4830-B26D-6D0F1424700A}"/>
              </a:ext>
            </a:extLst>
          </p:cNvPr>
          <p:cNvSpPr>
            <a:spLocks noGrp="1"/>
          </p:cNvSpPr>
          <p:nvPr>
            <p:ph type="title"/>
          </p:nvPr>
        </p:nvSpPr>
        <p:spPr/>
        <p:txBody>
          <a:bodyPr/>
          <a:lstStyle/>
          <a:p>
            <a:r>
              <a:rPr lang="en-US" dirty="0"/>
              <a:t>Importance </a:t>
            </a:r>
            <a:endParaRPr lang="en-SG" dirty="0"/>
          </a:p>
        </p:txBody>
      </p:sp>
      <p:sp>
        <p:nvSpPr>
          <p:cNvPr id="6" name="Slide Number Placeholder 5">
            <a:extLst>
              <a:ext uri="{FF2B5EF4-FFF2-40B4-BE49-F238E27FC236}">
                <a16:creationId xmlns:a16="http://schemas.microsoft.com/office/drawing/2014/main" id="{3F1A4851-AE03-44A4-82E0-3F85A1CD0494}"/>
              </a:ext>
            </a:extLst>
          </p:cNvPr>
          <p:cNvSpPr>
            <a:spLocks noGrp="1"/>
          </p:cNvSpPr>
          <p:nvPr>
            <p:ph type="sldNum" sz="quarter" idx="11"/>
          </p:nvPr>
        </p:nvSpPr>
        <p:spPr/>
        <p:txBody>
          <a:bodyPr/>
          <a:lstStyle/>
          <a:p>
            <a:fld id="{32BE55A3-097B-4E23-BDC6-9D1F5A8DD0F2}" type="slidenum">
              <a:rPr lang="en-US" altLang="en-US" smtClean="0"/>
              <a:pPr/>
              <a:t>3</a:t>
            </a:fld>
            <a:endParaRPr lang="en-US" altLang="en-US"/>
          </a:p>
        </p:txBody>
      </p:sp>
      <p:sp>
        <p:nvSpPr>
          <p:cNvPr id="5" name="Footer Placeholder 4">
            <a:extLst>
              <a:ext uri="{FF2B5EF4-FFF2-40B4-BE49-F238E27FC236}">
                <a16:creationId xmlns:a16="http://schemas.microsoft.com/office/drawing/2014/main" id="{DB323934-1116-40F9-BFD0-E13DEEDB19A0}"/>
              </a:ext>
            </a:extLst>
          </p:cNvPr>
          <p:cNvSpPr>
            <a:spLocks noGrp="1"/>
          </p:cNvSpPr>
          <p:nvPr>
            <p:ph type="ftr" sz="quarter" idx="12"/>
          </p:nvPr>
        </p:nvSpPr>
        <p:spPr/>
        <p:txBody>
          <a:bodyPr/>
          <a:lstStyle/>
          <a:p>
            <a:pPr>
              <a:defRPr/>
            </a:pPr>
            <a:r>
              <a:rPr lang="en-US"/>
              <a:t>Texture</a:t>
            </a:r>
          </a:p>
        </p:txBody>
      </p:sp>
      <p:pic>
        <p:nvPicPr>
          <p:cNvPr id="4" name="Content Placeholder 3">
            <a:extLst>
              <a:ext uri="{FF2B5EF4-FFF2-40B4-BE49-F238E27FC236}">
                <a16:creationId xmlns:a16="http://schemas.microsoft.com/office/drawing/2014/main" id="{6D84CD78-DC2A-49F4-AC5B-6CE99A270F6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5400000">
            <a:off x="4495469" y="1787857"/>
            <a:ext cx="5863698" cy="4397773"/>
          </a:xfrm>
          <a:ln>
            <a:solidFill>
              <a:srgbClr val="C00000"/>
            </a:solidFill>
          </a:ln>
        </p:spPr>
      </p:pic>
      <p:pic>
        <p:nvPicPr>
          <p:cNvPr id="10" name="Picture 9">
            <a:extLst>
              <a:ext uri="{FF2B5EF4-FFF2-40B4-BE49-F238E27FC236}">
                <a16:creationId xmlns:a16="http://schemas.microsoft.com/office/drawing/2014/main" id="{3BA6C973-0E02-48DA-943D-1A018F8DEC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42431" y="602257"/>
            <a:ext cx="4648200" cy="6197600"/>
          </a:xfrm>
          <a:prstGeom prst="rect">
            <a:avLst/>
          </a:prstGeom>
          <a:ln>
            <a:solidFill>
              <a:srgbClr val="FFC000"/>
            </a:solidFill>
          </a:ln>
        </p:spPr>
      </p:pic>
    </p:spTree>
    <p:extLst>
      <p:ext uri="{BB962C8B-B14F-4D97-AF65-F5344CB8AC3E}">
        <p14:creationId xmlns:p14="http://schemas.microsoft.com/office/powerpoint/2010/main" val="1702845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circle(in)">
                                      <p:cBhvr>
                                        <p:cTn id="12"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FEA7B09-8D64-44DC-8ED2-64EE4419E836}"/>
              </a:ext>
            </a:extLst>
          </p:cNvPr>
          <p:cNvSpPr>
            <a:spLocks noGrp="1"/>
          </p:cNvSpPr>
          <p:nvPr>
            <p:ph type="title"/>
          </p:nvPr>
        </p:nvSpPr>
        <p:spPr/>
        <p:txBody>
          <a:bodyPr/>
          <a:lstStyle/>
          <a:p>
            <a:r>
              <a:rPr lang="en-US" dirty="0"/>
              <a:t>Statistical Methods</a:t>
            </a:r>
            <a:endParaRPr lang="en-SG" dirty="0"/>
          </a:p>
        </p:txBody>
      </p:sp>
      <p:sp>
        <p:nvSpPr>
          <p:cNvPr id="7" name="Text Placeholder 6">
            <a:extLst>
              <a:ext uri="{FF2B5EF4-FFF2-40B4-BE49-F238E27FC236}">
                <a16:creationId xmlns:a16="http://schemas.microsoft.com/office/drawing/2014/main" id="{8EF5BBB0-110A-4A26-9300-30D76D1238AE}"/>
              </a:ext>
            </a:extLst>
          </p:cNvPr>
          <p:cNvSpPr>
            <a:spLocks noGrp="1"/>
          </p:cNvSpPr>
          <p:nvPr>
            <p:ph type="body" idx="1"/>
          </p:nvPr>
        </p:nvSpPr>
        <p:spPr/>
        <p:txBody>
          <a:bodyPr/>
          <a:lstStyle/>
          <a:p>
            <a:r>
              <a:rPr lang="en-US" dirty="0"/>
              <a:t>LBP and GLCM</a:t>
            </a:r>
            <a:endParaRPr lang="en-SG" dirty="0"/>
          </a:p>
        </p:txBody>
      </p:sp>
      <p:sp>
        <p:nvSpPr>
          <p:cNvPr id="4" name="Slide Number Placeholder 3">
            <a:extLst>
              <a:ext uri="{FF2B5EF4-FFF2-40B4-BE49-F238E27FC236}">
                <a16:creationId xmlns:a16="http://schemas.microsoft.com/office/drawing/2014/main" id="{6EE85968-E6A7-4E03-B458-25956FF01D4A}"/>
              </a:ext>
            </a:extLst>
          </p:cNvPr>
          <p:cNvSpPr>
            <a:spLocks noGrp="1"/>
          </p:cNvSpPr>
          <p:nvPr>
            <p:ph type="sldNum" sz="quarter" idx="11"/>
          </p:nvPr>
        </p:nvSpPr>
        <p:spPr/>
        <p:txBody>
          <a:bodyPr/>
          <a:lstStyle/>
          <a:p>
            <a:pPr>
              <a:defRPr/>
            </a:pPr>
            <a:fld id="{6DAE703C-B02B-4644-863C-255F67AB48B2}" type="slidenum">
              <a:rPr lang="en-GB" smtClean="0"/>
              <a:pPr>
                <a:defRPr/>
              </a:pPr>
              <a:t>4</a:t>
            </a:fld>
            <a:endParaRPr lang="en-GB" sz="1600">
              <a:solidFill>
                <a:schemeClr val="tx1"/>
              </a:solidFill>
            </a:endParaRPr>
          </a:p>
        </p:txBody>
      </p:sp>
      <p:sp>
        <p:nvSpPr>
          <p:cNvPr id="5" name="Footer Placeholder 4">
            <a:extLst>
              <a:ext uri="{FF2B5EF4-FFF2-40B4-BE49-F238E27FC236}">
                <a16:creationId xmlns:a16="http://schemas.microsoft.com/office/drawing/2014/main" id="{A561A851-0AB6-4971-97A8-3E44C7A5A171}"/>
              </a:ext>
            </a:extLst>
          </p:cNvPr>
          <p:cNvSpPr>
            <a:spLocks noGrp="1"/>
          </p:cNvSpPr>
          <p:nvPr>
            <p:ph type="ftr" sz="quarter" idx="12"/>
          </p:nvPr>
        </p:nvSpPr>
        <p:spPr/>
        <p:txBody>
          <a:bodyPr/>
          <a:lstStyle/>
          <a:p>
            <a:pPr>
              <a:defRPr/>
            </a:pPr>
            <a:r>
              <a:rPr lang="en-GB"/>
              <a:t>Texture</a:t>
            </a:r>
          </a:p>
        </p:txBody>
      </p:sp>
    </p:spTree>
    <p:extLst>
      <p:ext uri="{BB962C8B-B14F-4D97-AF65-F5344CB8AC3E}">
        <p14:creationId xmlns:p14="http://schemas.microsoft.com/office/powerpoint/2010/main" val="38341984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6" name="Rectangle 2">
            <a:extLst>
              <a:ext uri="{FF2B5EF4-FFF2-40B4-BE49-F238E27FC236}">
                <a16:creationId xmlns:a16="http://schemas.microsoft.com/office/drawing/2014/main" id="{C12E4930-6EB6-48D0-B1E4-2AF3B4325EFF}"/>
              </a:ext>
            </a:extLst>
          </p:cNvPr>
          <p:cNvSpPr>
            <a:spLocks noGrp="1" noChangeArrowheads="1"/>
          </p:cNvSpPr>
          <p:nvPr>
            <p:ph type="title"/>
          </p:nvPr>
        </p:nvSpPr>
        <p:spPr>
          <a:xfrm>
            <a:off x="504031" y="954592"/>
            <a:ext cx="7237412" cy="1266825"/>
          </a:xfrm>
        </p:spPr>
        <p:txBody>
          <a:bodyPr/>
          <a:lstStyle/>
          <a:p>
            <a:pPr algn="l"/>
            <a:r>
              <a:rPr lang="en-SG" dirty="0"/>
              <a:t>Local Binary Pattern (LBP)</a:t>
            </a:r>
          </a:p>
        </p:txBody>
      </p:sp>
      <p:sp>
        <p:nvSpPr>
          <p:cNvPr id="8195" name="Slide Number Placeholder 3">
            <a:extLst>
              <a:ext uri="{FF2B5EF4-FFF2-40B4-BE49-F238E27FC236}">
                <a16:creationId xmlns:a16="http://schemas.microsoft.com/office/drawing/2014/main" id="{E6E7D1F9-4AF7-4325-AA50-7753A5B9A50D}"/>
              </a:ext>
            </a:extLst>
          </p:cNvPr>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58">
                <a:solidFill>
                  <a:schemeClr val="tx1"/>
                </a:solidFill>
                <a:latin typeface="Times New Roman" panose="02020603050405020304" pitchFamily="18" charset="0"/>
                <a:cs typeface="Arial" panose="020B0604020202020204" pitchFamily="34" charset="0"/>
              </a:defRPr>
            </a:lvl1pPr>
            <a:lvl2pPr marL="822891" indent="-316497" eaLnBrk="0" hangingPunct="0">
              <a:defRPr sz="2658">
                <a:solidFill>
                  <a:schemeClr val="tx1"/>
                </a:solidFill>
                <a:latin typeface="Times New Roman" panose="02020603050405020304" pitchFamily="18" charset="0"/>
                <a:cs typeface="Arial" panose="020B0604020202020204" pitchFamily="34" charset="0"/>
              </a:defRPr>
            </a:lvl2pPr>
            <a:lvl3pPr marL="1265987" indent="-253197" eaLnBrk="0" hangingPunct="0">
              <a:defRPr sz="2658">
                <a:solidFill>
                  <a:schemeClr val="tx1"/>
                </a:solidFill>
                <a:latin typeface="Times New Roman" panose="02020603050405020304" pitchFamily="18" charset="0"/>
                <a:cs typeface="Arial" panose="020B0604020202020204" pitchFamily="34" charset="0"/>
              </a:defRPr>
            </a:lvl3pPr>
            <a:lvl4pPr marL="1772382" indent="-253197" eaLnBrk="0" hangingPunct="0">
              <a:defRPr sz="2658">
                <a:solidFill>
                  <a:schemeClr val="tx1"/>
                </a:solidFill>
                <a:latin typeface="Times New Roman" panose="02020603050405020304" pitchFamily="18" charset="0"/>
                <a:cs typeface="Arial" panose="020B0604020202020204" pitchFamily="34" charset="0"/>
              </a:defRPr>
            </a:lvl4pPr>
            <a:lvl5pPr marL="2278776" indent="-253197" eaLnBrk="0" hangingPunct="0">
              <a:defRPr sz="2658">
                <a:solidFill>
                  <a:schemeClr val="tx1"/>
                </a:solidFill>
                <a:latin typeface="Times New Roman" panose="02020603050405020304" pitchFamily="18" charset="0"/>
                <a:cs typeface="Arial" panose="020B0604020202020204" pitchFamily="34" charset="0"/>
              </a:defRPr>
            </a:lvl5pPr>
            <a:lvl6pPr marL="2785171"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6pPr>
            <a:lvl7pPr marL="3291566"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7pPr>
            <a:lvl8pPr marL="3797960"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8pPr>
            <a:lvl9pPr marL="4304355"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9pPr>
          </a:lstStyle>
          <a:p>
            <a:pPr eaLnBrk="1" hangingPunct="1"/>
            <a:fld id="{DCBD0780-AC96-4680-936D-10E77CD1A31A}" type="slidenum">
              <a:rPr lang="en-US" altLang="en-US" sz="1551"/>
              <a:pPr eaLnBrk="1" hangingPunct="1"/>
              <a:t>5</a:t>
            </a:fld>
            <a:endParaRPr lang="en-US" altLang="en-US" sz="1551"/>
          </a:p>
        </p:txBody>
      </p:sp>
      <p:sp>
        <p:nvSpPr>
          <p:cNvPr id="8194" name="Footer Placeholder 2">
            <a:extLst>
              <a:ext uri="{FF2B5EF4-FFF2-40B4-BE49-F238E27FC236}">
                <a16:creationId xmlns:a16="http://schemas.microsoft.com/office/drawing/2014/main" id="{6D335CB1-6A33-4F0B-97E0-1F33D05271FA}"/>
              </a:ext>
            </a:extLst>
          </p:cNvPr>
          <p:cNvSpPr>
            <a:spLocks noGrp="1"/>
          </p:cNvSpPr>
          <p:nvPr>
            <p:ph type="ftr"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58">
                <a:solidFill>
                  <a:schemeClr val="tx1"/>
                </a:solidFill>
                <a:latin typeface="Times New Roman" panose="02020603050405020304" pitchFamily="18" charset="0"/>
                <a:cs typeface="Arial" panose="020B0604020202020204" pitchFamily="34" charset="0"/>
              </a:defRPr>
            </a:lvl1pPr>
            <a:lvl2pPr marL="822891" indent="-316497" eaLnBrk="0" hangingPunct="0">
              <a:defRPr sz="2658">
                <a:solidFill>
                  <a:schemeClr val="tx1"/>
                </a:solidFill>
                <a:latin typeface="Times New Roman" panose="02020603050405020304" pitchFamily="18" charset="0"/>
                <a:cs typeface="Arial" panose="020B0604020202020204" pitchFamily="34" charset="0"/>
              </a:defRPr>
            </a:lvl2pPr>
            <a:lvl3pPr marL="1265987" indent="-253197" eaLnBrk="0" hangingPunct="0">
              <a:defRPr sz="2658">
                <a:solidFill>
                  <a:schemeClr val="tx1"/>
                </a:solidFill>
                <a:latin typeface="Times New Roman" panose="02020603050405020304" pitchFamily="18" charset="0"/>
                <a:cs typeface="Arial" panose="020B0604020202020204" pitchFamily="34" charset="0"/>
              </a:defRPr>
            </a:lvl3pPr>
            <a:lvl4pPr marL="1772382" indent="-253197" eaLnBrk="0" hangingPunct="0">
              <a:defRPr sz="2658">
                <a:solidFill>
                  <a:schemeClr val="tx1"/>
                </a:solidFill>
                <a:latin typeface="Times New Roman" panose="02020603050405020304" pitchFamily="18" charset="0"/>
                <a:cs typeface="Arial" panose="020B0604020202020204" pitchFamily="34" charset="0"/>
              </a:defRPr>
            </a:lvl4pPr>
            <a:lvl5pPr marL="2278776" indent="-253197" eaLnBrk="0" hangingPunct="0">
              <a:defRPr sz="2658">
                <a:solidFill>
                  <a:schemeClr val="tx1"/>
                </a:solidFill>
                <a:latin typeface="Times New Roman" panose="02020603050405020304" pitchFamily="18" charset="0"/>
                <a:cs typeface="Arial" panose="020B0604020202020204" pitchFamily="34" charset="0"/>
              </a:defRPr>
            </a:lvl5pPr>
            <a:lvl6pPr marL="2785171"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6pPr>
            <a:lvl7pPr marL="3291566"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7pPr>
            <a:lvl8pPr marL="3797960"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8pPr>
            <a:lvl9pPr marL="4304355"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9pPr>
          </a:lstStyle>
          <a:p>
            <a:pPr eaLnBrk="1" hangingPunct="1"/>
            <a:r>
              <a:rPr lang="en-US" altLang="en-US" sz="1551"/>
              <a:t>Texture</a:t>
            </a:r>
          </a:p>
        </p:txBody>
      </p:sp>
      <p:pic>
        <p:nvPicPr>
          <p:cNvPr id="4" name="Picture 3">
            <a:extLst>
              <a:ext uri="{FF2B5EF4-FFF2-40B4-BE49-F238E27FC236}">
                <a16:creationId xmlns:a16="http://schemas.microsoft.com/office/drawing/2014/main" id="{91B9293E-AED1-A67D-B32D-501ED6E6EB05}"/>
              </a:ext>
            </a:extLst>
          </p:cNvPr>
          <p:cNvPicPr>
            <a:picLocks noChangeAspect="1"/>
          </p:cNvPicPr>
          <p:nvPr/>
        </p:nvPicPr>
        <p:blipFill rotWithShape="1">
          <a:blip r:embed="rId2"/>
          <a:srcRect t="35083"/>
          <a:stretch/>
        </p:blipFill>
        <p:spPr>
          <a:xfrm>
            <a:off x="199231" y="2549741"/>
            <a:ext cx="6248400" cy="4498173"/>
          </a:xfrm>
          <a:prstGeom prst="rect">
            <a:avLst/>
          </a:prstGeom>
        </p:spPr>
      </p:pic>
      <p:pic>
        <p:nvPicPr>
          <p:cNvPr id="5" name="Picture 4">
            <a:extLst>
              <a:ext uri="{FF2B5EF4-FFF2-40B4-BE49-F238E27FC236}">
                <a16:creationId xmlns:a16="http://schemas.microsoft.com/office/drawing/2014/main" id="{9549468A-C74D-A537-C5A6-C92FA239460D}"/>
              </a:ext>
            </a:extLst>
          </p:cNvPr>
          <p:cNvPicPr>
            <a:picLocks noChangeAspect="1"/>
          </p:cNvPicPr>
          <p:nvPr/>
        </p:nvPicPr>
        <p:blipFill rotWithShape="1">
          <a:blip r:embed="rId2"/>
          <a:srcRect l="26671" t="1286" r="23989" b="73080"/>
          <a:stretch/>
        </p:blipFill>
        <p:spPr>
          <a:xfrm>
            <a:off x="6828631" y="3340894"/>
            <a:ext cx="2819400" cy="1624302"/>
          </a:xfrm>
          <a:prstGeom prst="rect">
            <a:avLst/>
          </a:prstGeom>
        </p:spPr>
      </p:pic>
      <p:sp>
        <p:nvSpPr>
          <p:cNvPr id="7" name="TextBox 6">
            <a:extLst>
              <a:ext uri="{FF2B5EF4-FFF2-40B4-BE49-F238E27FC236}">
                <a16:creationId xmlns:a16="http://schemas.microsoft.com/office/drawing/2014/main" id="{745D2963-D1F2-1105-54A5-689C932A9DF8}"/>
              </a:ext>
            </a:extLst>
          </p:cNvPr>
          <p:cNvSpPr txBox="1"/>
          <p:nvPr/>
        </p:nvSpPr>
        <p:spPr>
          <a:xfrm>
            <a:off x="2992197" y="390320"/>
            <a:ext cx="4240694" cy="400110"/>
          </a:xfrm>
          <a:prstGeom prst="rect">
            <a:avLst/>
          </a:prstGeom>
          <a:noFill/>
        </p:spPr>
        <p:txBody>
          <a:bodyPr wrap="square">
            <a:spAutoFit/>
          </a:bodyPr>
          <a:lstStyle/>
          <a:p>
            <a:r>
              <a:rPr lang="en-US" sz="1000" dirty="0"/>
              <a:t>https://</a:t>
            </a:r>
            <a:r>
              <a:rPr lang="en-US" sz="1000" dirty="0" err="1"/>
              <a:t>medium.com</a:t>
            </a:r>
            <a:r>
              <a:rPr lang="en-US" sz="1000" dirty="0"/>
              <a:t>/@</a:t>
            </a:r>
            <a:r>
              <a:rPr lang="en-US" sz="1000" dirty="0" err="1"/>
              <a:t>aihalapathirana</a:t>
            </a:r>
            <a:r>
              <a:rPr lang="en-US" sz="1000" dirty="0"/>
              <a:t>/understanding-the-local-binary-pattern-lbp-a-powerful-method-for-texture-analysis-in-computer-4fb55b3ed8b8</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Footer Placeholder 2">
            <a:extLst>
              <a:ext uri="{FF2B5EF4-FFF2-40B4-BE49-F238E27FC236}">
                <a16:creationId xmlns:a16="http://schemas.microsoft.com/office/drawing/2014/main" id="{6D335CB1-6A33-4F0B-97E0-1F33D05271FA}"/>
              </a:ext>
            </a:extLst>
          </p:cNvPr>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58">
                <a:solidFill>
                  <a:schemeClr val="tx1"/>
                </a:solidFill>
                <a:latin typeface="Times New Roman" panose="02020603050405020304" pitchFamily="18" charset="0"/>
                <a:cs typeface="Arial" panose="020B0604020202020204" pitchFamily="34" charset="0"/>
              </a:defRPr>
            </a:lvl1pPr>
            <a:lvl2pPr marL="822891" indent="-316497" eaLnBrk="0" hangingPunct="0">
              <a:defRPr sz="2658">
                <a:solidFill>
                  <a:schemeClr val="tx1"/>
                </a:solidFill>
                <a:latin typeface="Times New Roman" panose="02020603050405020304" pitchFamily="18" charset="0"/>
                <a:cs typeface="Arial" panose="020B0604020202020204" pitchFamily="34" charset="0"/>
              </a:defRPr>
            </a:lvl2pPr>
            <a:lvl3pPr marL="1265987" indent="-253197" eaLnBrk="0" hangingPunct="0">
              <a:defRPr sz="2658">
                <a:solidFill>
                  <a:schemeClr val="tx1"/>
                </a:solidFill>
                <a:latin typeface="Times New Roman" panose="02020603050405020304" pitchFamily="18" charset="0"/>
                <a:cs typeface="Arial" panose="020B0604020202020204" pitchFamily="34" charset="0"/>
              </a:defRPr>
            </a:lvl3pPr>
            <a:lvl4pPr marL="1772382" indent="-253197" eaLnBrk="0" hangingPunct="0">
              <a:defRPr sz="2658">
                <a:solidFill>
                  <a:schemeClr val="tx1"/>
                </a:solidFill>
                <a:latin typeface="Times New Roman" panose="02020603050405020304" pitchFamily="18" charset="0"/>
                <a:cs typeface="Arial" panose="020B0604020202020204" pitchFamily="34" charset="0"/>
              </a:defRPr>
            </a:lvl4pPr>
            <a:lvl5pPr marL="2278776" indent="-253197" eaLnBrk="0" hangingPunct="0">
              <a:defRPr sz="2658">
                <a:solidFill>
                  <a:schemeClr val="tx1"/>
                </a:solidFill>
                <a:latin typeface="Times New Roman" panose="02020603050405020304" pitchFamily="18" charset="0"/>
                <a:cs typeface="Arial" panose="020B0604020202020204" pitchFamily="34" charset="0"/>
              </a:defRPr>
            </a:lvl5pPr>
            <a:lvl6pPr marL="2785171"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6pPr>
            <a:lvl7pPr marL="3291566"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7pPr>
            <a:lvl8pPr marL="3797960"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8pPr>
            <a:lvl9pPr marL="4304355"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9pPr>
          </a:lstStyle>
          <a:p>
            <a:pPr eaLnBrk="1" hangingPunct="1"/>
            <a:r>
              <a:rPr lang="en-US" altLang="en-US" sz="1551"/>
              <a:t>Texture</a:t>
            </a:r>
          </a:p>
        </p:txBody>
      </p:sp>
      <p:sp>
        <p:nvSpPr>
          <p:cNvPr id="8195" name="Slide Number Placeholder 3">
            <a:extLst>
              <a:ext uri="{FF2B5EF4-FFF2-40B4-BE49-F238E27FC236}">
                <a16:creationId xmlns:a16="http://schemas.microsoft.com/office/drawing/2014/main" id="{E6E7D1F9-4AF7-4325-AA50-7753A5B9A50D}"/>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58">
                <a:solidFill>
                  <a:schemeClr val="tx1"/>
                </a:solidFill>
                <a:latin typeface="Times New Roman" panose="02020603050405020304" pitchFamily="18" charset="0"/>
                <a:cs typeface="Arial" panose="020B0604020202020204" pitchFamily="34" charset="0"/>
              </a:defRPr>
            </a:lvl1pPr>
            <a:lvl2pPr marL="822891" indent="-316497" eaLnBrk="0" hangingPunct="0">
              <a:defRPr sz="2658">
                <a:solidFill>
                  <a:schemeClr val="tx1"/>
                </a:solidFill>
                <a:latin typeface="Times New Roman" panose="02020603050405020304" pitchFamily="18" charset="0"/>
                <a:cs typeface="Arial" panose="020B0604020202020204" pitchFamily="34" charset="0"/>
              </a:defRPr>
            </a:lvl2pPr>
            <a:lvl3pPr marL="1265987" indent="-253197" eaLnBrk="0" hangingPunct="0">
              <a:defRPr sz="2658">
                <a:solidFill>
                  <a:schemeClr val="tx1"/>
                </a:solidFill>
                <a:latin typeface="Times New Roman" panose="02020603050405020304" pitchFamily="18" charset="0"/>
                <a:cs typeface="Arial" panose="020B0604020202020204" pitchFamily="34" charset="0"/>
              </a:defRPr>
            </a:lvl3pPr>
            <a:lvl4pPr marL="1772382" indent="-253197" eaLnBrk="0" hangingPunct="0">
              <a:defRPr sz="2658">
                <a:solidFill>
                  <a:schemeClr val="tx1"/>
                </a:solidFill>
                <a:latin typeface="Times New Roman" panose="02020603050405020304" pitchFamily="18" charset="0"/>
                <a:cs typeface="Arial" panose="020B0604020202020204" pitchFamily="34" charset="0"/>
              </a:defRPr>
            </a:lvl4pPr>
            <a:lvl5pPr marL="2278776" indent="-253197" eaLnBrk="0" hangingPunct="0">
              <a:defRPr sz="2658">
                <a:solidFill>
                  <a:schemeClr val="tx1"/>
                </a:solidFill>
                <a:latin typeface="Times New Roman" panose="02020603050405020304" pitchFamily="18" charset="0"/>
                <a:cs typeface="Arial" panose="020B0604020202020204" pitchFamily="34" charset="0"/>
              </a:defRPr>
            </a:lvl5pPr>
            <a:lvl6pPr marL="2785171"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6pPr>
            <a:lvl7pPr marL="3291566"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7pPr>
            <a:lvl8pPr marL="3797960"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8pPr>
            <a:lvl9pPr marL="4304355"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9pPr>
          </a:lstStyle>
          <a:p>
            <a:pPr eaLnBrk="1" hangingPunct="1"/>
            <a:fld id="{DCBD0780-AC96-4680-936D-10E77CD1A31A}" type="slidenum">
              <a:rPr lang="en-US" altLang="en-US" sz="1551"/>
              <a:pPr eaLnBrk="1" hangingPunct="1"/>
              <a:t>6</a:t>
            </a:fld>
            <a:endParaRPr lang="en-US" altLang="en-US" sz="1551"/>
          </a:p>
        </p:txBody>
      </p:sp>
      <p:sp>
        <p:nvSpPr>
          <p:cNvPr id="8196" name="Rectangle 2">
            <a:extLst>
              <a:ext uri="{FF2B5EF4-FFF2-40B4-BE49-F238E27FC236}">
                <a16:creationId xmlns:a16="http://schemas.microsoft.com/office/drawing/2014/main" id="{C12E4930-6EB6-48D0-B1E4-2AF3B4325EFF}"/>
              </a:ext>
            </a:extLst>
          </p:cNvPr>
          <p:cNvSpPr>
            <a:spLocks noGrp="1" noChangeArrowheads="1"/>
          </p:cNvSpPr>
          <p:nvPr>
            <p:ph type="title" idx="4294967295"/>
          </p:nvPr>
        </p:nvSpPr>
        <p:spPr>
          <a:xfrm>
            <a:off x="667131" y="605407"/>
            <a:ext cx="8609013" cy="650599"/>
          </a:xfrm>
        </p:spPr>
        <p:txBody>
          <a:bodyPr/>
          <a:lstStyle/>
          <a:p>
            <a:pPr eaLnBrk="1" hangingPunct="1"/>
            <a:r>
              <a:rPr lang="en-GB" altLang="en-US" sz="3101" dirty="0"/>
              <a:t>Statistical Methods: LBP</a:t>
            </a:r>
            <a:endParaRPr lang="en-US" altLang="en-US" sz="3101" dirty="0"/>
          </a:p>
        </p:txBody>
      </p:sp>
      <p:pic>
        <p:nvPicPr>
          <p:cNvPr id="8197" name="Picture 9">
            <a:extLst>
              <a:ext uri="{FF2B5EF4-FFF2-40B4-BE49-F238E27FC236}">
                <a16:creationId xmlns:a16="http://schemas.microsoft.com/office/drawing/2014/main" id="{2CD6C345-3B3A-4062-A7A9-1E65DE23C1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6644" y="1564164"/>
            <a:ext cx="8711733" cy="2443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CDB9A023-D000-4459-9B67-C5CB400FEF9A}"/>
              </a:ext>
            </a:extLst>
          </p:cNvPr>
          <p:cNvSpPr txBox="1"/>
          <p:nvPr/>
        </p:nvSpPr>
        <p:spPr>
          <a:xfrm>
            <a:off x="573484" y="5332642"/>
            <a:ext cx="9078119" cy="1631216"/>
          </a:xfrm>
          <a:prstGeom prst="rect">
            <a:avLst/>
          </a:prstGeom>
          <a:solidFill>
            <a:schemeClr val="accent6">
              <a:lumMod val="20000"/>
              <a:lumOff val="80000"/>
            </a:schemeClr>
          </a:solidFill>
        </p:spPr>
        <p:txBody>
          <a:bodyPr wrap="square" rtlCol="0">
            <a:spAutoFit/>
          </a:bodyPr>
          <a:lstStyle/>
          <a:p>
            <a:pPr marL="342900" indent="-342900">
              <a:buFont typeface="Arial" panose="020B0604020202020204" pitchFamily="34" charset="0"/>
              <a:buChar char="•"/>
            </a:pPr>
            <a:r>
              <a:rPr lang="en-US" sz="2000" dirty="0">
                <a:latin typeface="Arial Narrow" panose="020B0606020202030204" pitchFamily="34" charset="0"/>
              </a:rPr>
              <a:t>In a 3x3 neighborhood, to have the LBP of the center, we assign different weights to its neighbors, then compute the sum of weights for neighbors bigger than or equal to the center. Then we slide to the next 3x3 neighborhood. </a:t>
            </a:r>
          </a:p>
          <a:p>
            <a:pPr marL="342900" indent="-342900">
              <a:buFont typeface="Arial" panose="020B0604020202020204" pitchFamily="34" charset="0"/>
              <a:buChar char="•"/>
            </a:pPr>
            <a:r>
              <a:rPr lang="en-US" sz="2000" dirty="0">
                <a:latin typeface="Arial Narrow" panose="020B0606020202030204" pitchFamily="34" charset="0"/>
              </a:rPr>
              <a:t>Definition of neighborhood, weights, and the relation between center/  neighbors can be different.  </a:t>
            </a:r>
            <a:endParaRPr lang="en-SG" sz="2000" dirty="0">
              <a:latin typeface="Arial Narrow" panose="020B0606020202030204" pitchFamily="34" charset="0"/>
            </a:endParaRPr>
          </a:p>
        </p:txBody>
      </p:sp>
      <p:cxnSp>
        <p:nvCxnSpPr>
          <p:cNvPr id="4" name="Straight Connector 3">
            <a:extLst>
              <a:ext uri="{FF2B5EF4-FFF2-40B4-BE49-F238E27FC236}">
                <a16:creationId xmlns:a16="http://schemas.microsoft.com/office/drawing/2014/main" id="{9ED7E836-F6CA-4322-9BC7-0403CEB92F73}"/>
              </a:ext>
            </a:extLst>
          </p:cNvPr>
          <p:cNvCxnSpPr>
            <a:cxnSpLocks/>
          </p:cNvCxnSpPr>
          <p:nvPr/>
        </p:nvCxnSpPr>
        <p:spPr bwMode="auto">
          <a:xfrm>
            <a:off x="1189831" y="4026694"/>
            <a:ext cx="7239000" cy="0"/>
          </a:xfrm>
          <a:prstGeom prst="line">
            <a:avLst/>
          </a:prstGeom>
          <a:solidFill>
            <a:schemeClr val="accent1"/>
          </a:solidFill>
          <a:ln w="9525" cap="flat" cmpd="sng" algn="ctr">
            <a:solidFill>
              <a:srgbClr val="C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 name="Rounded Rectangle 2">
            <a:extLst>
              <a:ext uri="{FF2B5EF4-FFF2-40B4-BE49-F238E27FC236}">
                <a16:creationId xmlns:a16="http://schemas.microsoft.com/office/drawing/2014/main" id="{37A98EF5-73AC-636B-237B-5E757DC9B3BC}"/>
              </a:ext>
            </a:extLst>
          </p:cNvPr>
          <p:cNvSpPr/>
          <p:nvPr/>
        </p:nvSpPr>
        <p:spPr bwMode="auto">
          <a:xfrm>
            <a:off x="4314031" y="1321666"/>
            <a:ext cx="2209800" cy="2565048"/>
          </a:xfrm>
          <a:prstGeom prst="roundRect">
            <a:avLst/>
          </a:prstGeom>
          <a:noFill/>
          <a:ln w="9525"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panose="02020603050405020304" pitchFamily="18" charset="0"/>
            </a:endParaRPr>
          </a:p>
        </p:txBody>
      </p:sp>
    </p:spTree>
    <p:extLst>
      <p:ext uri="{BB962C8B-B14F-4D97-AF65-F5344CB8AC3E}">
        <p14:creationId xmlns:p14="http://schemas.microsoft.com/office/powerpoint/2010/main" val="21479364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8AB420E-0829-4C41-A028-2008F150A70F}"/>
              </a:ext>
            </a:extLst>
          </p:cNvPr>
          <p:cNvSpPr>
            <a:spLocks noGrp="1"/>
          </p:cNvSpPr>
          <p:nvPr>
            <p:ph type="title"/>
          </p:nvPr>
        </p:nvSpPr>
        <p:spPr>
          <a:xfrm>
            <a:off x="580231" y="750094"/>
            <a:ext cx="7237412" cy="750094"/>
          </a:xfrm>
        </p:spPr>
        <p:txBody>
          <a:bodyPr/>
          <a:lstStyle/>
          <a:p>
            <a:r>
              <a:rPr lang="en-US" dirty="0"/>
              <a:t>Local Binary Pattern </a:t>
            </a:r>
            <a:endParaRPr lang="en-SG" dirty="0"/>
          </a:p>
        </p:txBody>
      </p:sp>
      <p:pic>
        <p:nvPicPr>
          <p:cNvPr id="6" name="Content Placeholder 5">
            <a:extLst>
              <a:ext uri="{FF2B5EF4-FFF2-40B4-BE49-F238E27FC236}">
                <a16:creationId xmlns:a16="http://schemas.microsoft.com/office/drawing/2014/main" id="{64D63586-897B-43D6-ABBC-E4CB10099D73}"/>
              </a:ext>
            </a:extLst>
          </p:cNvPr>
          <p:cNvPicPr>
            <a:picLocks noGrp="1" noChangeAspect="1"/>
          </p:cNvPicPr>
          <p:nvPr>
            <p:ph idx="1"/>
          </p:nvPr>
        </p:nvPicPr>
        <p:blipFill>
          <a:blip r:embed="rId2"/>
          <a:stretch>
            <a:fillRect/>
          </a:stretch>
        </p:blipFill>
        <p:spPr>
          <a:xfrm>
            <a:off x="1527691" y="1588294"/>
            <a:ext cx="7169705" cy="2590800"/>
          </a:xfrm>
          <a:prstGeom prst="rect">
            <a:avLst/>
          </a:prstGeom>
          <a:ln>
            <a:solidFill>
              <a:srgbClr val="FFC000"/>
            </a:solidFill>
          </a:ln>
        </p:spPr>
      </p:pic>
      <p:sp>
        <p:nvSpPr>
          <p:cNvPr id="2" name="Slide Number Placeholder 1">
            <a:extLst>
              <a:ext uri="{FF2B5EF4-FFF2-40B4-BE49-F238E27FC236}">
                <a16:creationId xmlns:a16="http://schemas.microsoft.com/office/drawing/2014/main" id="{BFC56396-E88D-4D6B-BBC6-87FF13758A88}"/>
              </a:ext>
            </a:extLst>
          </p:cNvPr>
          <p:cNvSpPr>
            <a:spLocks noGrp="1"/>
          </p:cNvSpPr>
          <p:nvPr>
            <p:ph type="sldNum" sz="quarter" idx="11"/>
          </p:nvPr>
        </p:nvSpPr>
        <p:spPr/>
        <p:txBody>
          <a:bodyPr/>
          <a:lstStyle/>
          <a:p>
            <a:pPr>
              <a:defRPr/>
            </a:pPr>
            <a:fld id="{D4E46795-C116-469A-A115-7FEE00A0AED0}" type="slidenum">
              <a:rPr lang="en-GB" smtClean="0"/>
              <a:pPr>
                <a:defRPr/>
              </a:pPr>
              <a:t>7</a:t>
            </a:fld>
            <a:endParaRPr lang="en-GB" sz="1600">
              <a:solidFill>
                <a:schemeClr val="tx1"/>
              </a:solidFill>
            </a:endParaRPr>
          </a:p>
        </p:txBody>
      </p:sp>
      <p:sp>
        <p:nvSpPr>
          <p:cNvPr id="3" name="Footer Placeholder 2">
            <a:extLst>
              <a:ext uri="{FF2B5EF4-FFF2-40B4-BE49-F238E27FC236}">
                <a16:creationId xmlns:a16="http://schemas.microsoft.com/office/drawing/2014/main" id="{87C9D077-906C-4D1F-A9BE-1EC988CA6A0D}"/>
              </a:ext>
            </a:extLst>
          </p:cNvPr>
          <p:cNvSpPr>
            <a:spLocks noGrp="1"/>
          </p:cNvSpPr>
          <p:nvPr>
            <p:ph type="ftr" sz="quarter" idx="12"/>
          </p:nvPr>
        </p:nvSpPr>
        <p:spPr/>
        <p:txBody>
          <a:bodyPr/>
          <a:lstStyle/>
          <a:p>
            <a:pPr>
              <a:defRPr/>
            </a:pPr>
            <a:r>
              <a:rPr lang="en-GB"/>
              <a:t>Texture</a:t>
            </a:r>
          </a:p>
        </p:txBody>
      </p:sp>
      <p:graphicFrame>
        <p:nvGraphicFramePr>
          <p:cNvPr id="7" name="Table 6">
            <a:extLst>
              <a:ext uri="{FF2B5EF4-FFF2-40B4-BE49-F238E27FC236}">
                <a16:creationId xmlns:a16="http://schemas.microsoft.com/office/drawing/2014/main" id="{8C5D2D88-6F61-4000-8A10-31CD9B1B6869}"/>
              </a:ext>
            </a:extLst>
          </p:cNvPr>
          <p:cNvGraphicFramePr>
            <a:graphicFrameLocks noGrp="1"/>
          </p:cNvGraphicFramePr>
          <p:nvPr>
            <p:extLst>
              <p:ext uri="{D42A27DB-BD31-4B8C-83A1-F6EECF244321}">
                <p14:modId xmlns:p14="http://schemas.microsoft.com/office/powerpoint/2010/main" val="3221162154"/>
              </p:ext>
            </p:extLst>
          </p:nvPr>
        </p:nvGraphicFramePr>
        <p:xfrm>
          <a:off x="580170" y="4267200"/>
          <a:ext cx="8868326" cy="2660535"/>
        </p:xfrm>
        <a:graphic>
          <a:graphicData uri="http://schemas.openxmlformats.org/drawingml/2006/table">
            <a:tbl>
              <a:tblPr>
                <a:tableStyleId>{5C22544A-7EE6-4342-B048-85BDC9FD1C3A}</a:tableStyleId>
              </a:tblPr>
              <a:tblGrid>
                <a:gridCol w="466754">
                  <a:extLst>
                    <a:ext uri="{9D8B030D-6E8A-4147-A177-3AD203B41FA5}">
                      <a16:colId xmlns:a16="http://schemas.microsoft.com/office/drawing/2014/main" val="1284837723"/>
                    </a:ext>
                  </a:extLst>
                </a:gridCol>
                <a:gridCol w="466754">
                  <a:extLst>
                    <a:ext uri="{9D8B030D-6E8A-4147-A177-3AD203B41FA5}">
                      <a16:colId xmlns:a16="http://schemas.microsoft.com/office/drawing/2014/main" val="1463244158"/>
                    </a:ext>
                  </a:extLst>
                </a:gridCol>
                <a:gridCol w="466754">
                  <a:extLst>
                    <a:ext uri="{9D8B030D-6E8A-4147-A177-3AD203B41FA5}">
                      <a16:colId xmlns:a16="http://schemas.microsoft.com/office/drawing/2014/main" val="4187057239"/>
                    </a:ext>
                  </a:extLst>
                </a:gridCol>
                <a:gridCol w="466754">
                  <a:extLst>
                    <a:ext uri="{9D8B030D-6E8A-4147-A177-3AD203B41FA5}">
                      <a16:colId xmlns:a16="http://schemas.microsoft.com/office/drawing/2014/main" val="3496009876"/>
                    </a:ext>
                  </a:extLst>
                </a:gridCol>
                <a:gridCol w="466754">
                  <a:extLst>
                    <a:ext uri="{9D8B030D-6E8A-4147-A177-3AD203B41FA5}">
                      <a16:colId xmlns:a16="http://schemas.microsoft.com/office/drawing/2014/main" val="2019021663"/>
                    </a:ext>
                  </a:extLst>
                </a:gridCol>
                <a:gridCol w="466754">
                  <a:extLst>
                    <a:ext uri="{9D8B030D-6E8A-4147-A177-3AD203B41FA5}">
                      <a16:colId xmlns:a16="http://schemas.microsoft.com/office/drawing/2014/main" val="3489300303"/>
                    </a:ext>
                  </a:extLst>
                </a:gridCol>
                <a:gridCol w="466754">
                  <a:extLst>
                    <a:ext uri="{9D8B030D-6E8A-4147-A177-3AD203B41FA5}">
                      <a16:colId xmlns:a16="http://schemas.microsoft.com/office/drawing/2014/main" val="2537828508"/>
                    </a:ext>
                  </a:extLst>
                </a:gridCol>
                <a:gridCol w="466754">
                  <a:extLst>
                    <a:ext uri="{9D8B030D-6E8A-4147-A177-3AD203B41FA5}">
                      <a16:colId xmlns:a16="http://schemas.microsoft.com/office/drawing/2014/main" val="3248635777"/>
                    </a:ext>
                  </a:extLst>
                </a:gridCol>
                <a:gridCol w="466754">
                  <a:extLst>
                    <a:ext uri="{9D8B030D-6E8A-4147-A177-3AD203B41FA5}">
                      <a16:colId xmlns:a16="http://schemas.microsoft.com/office/drawing/2014/main" val="3308157871"/>
                    </a:ext>
                  </a:extLst>
                </a:gridCol>
                <a:gridCol w="466754">
                  <a:extLst>
                    <a:ext uri="{9D8B030D-6E8A-4147-A177-3AD203B41FA5}">
                      <a16:colId xmlns:a16="http://schemas.microsoft.com/office/drawing/2014/main" val="926771598"/>
                    </a:ext>
                  </a:extLst>
                </a:gridCol>
                <a:gridCol w="466754">
                  <a:extLst>
                    <a:ext uri="{9D8B030D-6E8A-4147-A177-3AD203B41FA5}">
                      <a16:colId xmlns:a16="http://schemas.microsoft.com/office/drawing/2014/main" val="1531795936"/>
                    </a:ext>
                  </a:extLst>
                </a:gridCol>
                <a:gridCol w="466754">
                  <a:extLst>
                    <a:ext uri="{9D8B030D-6E8A-4147-A177-3AD203B41FA5}">
                      <a16:colId xmlns:a16="http://schemas.microsoft.com/office/drawing/2014/main" val="2104549732"/>
                    </a:ext>
                  </a:extLst>
                </a:gridCol>
                <a:gridCol w="466754">
                  <a:extLst>
                    <a:ext uri="{9D8B030D-6E8A-4147-A177-3AD203B41FA5}">
                      <a16:colId xmlns:a16="http://schemas.microsoft.com/office/drawing/2014/main" val="779595361"/>
                    </a:ext>
                  </a:extLst>
                </a:gridCol>
                <a:gridCol w="466754">
                  <a:extLst>
                    <a:ext uri="{9D8B030D-6E8A-4147-A177-3AD203B41FA5}">
                      <a16:colId xmlns:a16="http://schemas.microsoft.com/office/drawing/2014/main" val="3105643621"/>
                    </a:ext>
                  </a:extLst>
                </a:gridCol>
                <a:gridCol w="466754">
                  <a:extLst>
                    <a:ext uri="{9D8B030D-6E8A-4147-A177-3AD203B41FA5}">
                      <a16:colId xmlns:a16="http://schemas.microsoft.com/office/drawing/2014/main" val="1495421554"/>
                    </a:ext>
                  </a:extLst>
                </a:gridCol>
                <a:gridCol w="466754">
                  <a:extLst>
                    <a:ext uri="{9D8B030D-6E8A-4147-A177-3AD203B41FA5}">
                      <a16:colId xmlns:a16="http://schemas.microsoft.com/office/drawing/2014/main" val="2095382546"/>
                    </a:ext>
                  </a:extLst>
                </a:gridCol>
                <a:gridCol w="466754">
                  <a:extLst>
                    <a:ext uri="{9D8B030D-6E8A-4147-A177-3AD203B41FA5}">
                      <a16:colId xmlns:a16="http://schemas.microsoft.com/office/drawing/2014/main" val="1306555678"/>
                    </a:ext>
                  </a:extLst>
                </a:gridCol>
                <a:gridCol w="466754">
                  <a:extLst>
                    <a:ext uri="{9D8B030D-6E8A-4147-A177-3AD203B41FA5}">
                      <a16:colId xmlns:a16="http://schemas.microsoft.com/office/drawing/2014/main" val="3374136557"/>
                    </a:ext>
                  </a:extLst>
                </a:gridCol>
                <a:gridCol w="466754">
                  <a:extLst>
                    <a:ext uri="{9D8B030D-6E8A-4147-A177-3AD203B41FA5}">
                      <a16:colId xmlns:a16="http://schemas.microsoft.com/office/drawing/2014/main" val="2211700835"/>
                    </a:ext>
                  </a:extLst>
                </a:gridCol>
              </a:tblGrid>
              <a:tr h="143933">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extLst>
                  <a:ext uri="{0D108BD9-81ED-4DB2-BD59-A6C34878D82A}">
                    <a16:rowId xmlns:a16="http://schemas.microsoft.com/office/drawing/2014/main" val="2195373477"/>
                  </a:ext>
                </a:extLst>
              </a:tr>
              <a:tr h="143933">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9C57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1</a:t>
                      </a:r>
                      <a:endParaRPr lang="en-SG" sz="800" b="0" i="0" u="none" strike="noStrike">
                        <a:solidFill>
                          <a:srgbClr val="9C57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9C57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1</a:t>
                      </a:r>
                      <a:endParaRPr lang="en-SG" sz="800" b="0" i="0" u="none" strike="noStrike">
                        <a:solidFill>
                          <a:srgbClr val="9C0006"/>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2</a:t>
                      </a:r>
                      <a:endParaRPr lang="en-SG" sz="800" b="0" i="0" u="none" strike="noStrike">
                        <a:solidFill>
                          <a:srgbClr val="9C0006"/>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4</a:t>
                      </a:r>
                      <a:endParaRPr lang="en-SG" sz="800" b="0" i="0" u="none" strike="noStrike">
                        <a:solidFill>
                          <a:srgbClr val="9C0006"/>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2</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4</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2</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extLst>
                  <a:ext uri="{0D108BD9-81ED-4DB2-BD59-A6C34878D82A}">
                    <a16:rowId xmlns:a16="http://schemas.microsoft.com/office/drawing/2014/main" val="870916061"/>
                  </a:ext>
                </a:extLst>
              </a:tr>
              <a:tr h="143933">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8</a:t>
                      </a:r>
                      <a:endParaRPr lang="en-SG" sz="800" b="0" i="0" u="none" strike="noStrike">
                        <a:solidFill>
                          <a:srgbClr val="9C5700"/>
                        </a:solidFill>
                        <a:effectLst/>
                        <a:latin typeface="Calibri" panose="020F0502020204030204" pitchFamily="34" charset="0"/>
                      </a:endParaRPr>
                    </a:p>
                  </a:txBody>
                  <a:tcPr marL="5676" marR="5676" marT="5676" marB="0" anchor="b"/>
                </a:tc>
                <a:tc>
                  <a:txBody>
                    <a:bodyPr/>
                    <a:lstStyle/>
                    <a:p>
                      <a:pPr algn="l" fontAlgn="b"/>
                      <a:r>
                        <a:rPr lang="en-SG" sz="800" u="none" strike="noStrike">
                          <a:effectLst/>
                        </a:rPr>
                        <a:t> </a:t>
                      </a:r>
                      <a:endParaRPr lang="en-SG" sz="800" b="0" i="0" u="none" strike="noStrike">
                        <a:solidFill>
                          <a:srgbClr val="9C57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2</a:t>
                      </a:r>
                      <a:endParaRPr lang="en-SG" sz="800" b="0" i="0" u="none" strike="noStrike">
                        <a:solidFill>
                          <a:srgbClr val="9C57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128</a:t>
                      </a:r>
                      <a:endParaRPr lang="en-SG" sz="800" b="0" i="0" u="none" strike="noStrike">
                        <a:solidFill>
                          <a:srgbClr val="9C0006"/>
                        </a:solidFill>
                        <a:effectLst/>
                        <a:latin typeface="Calibri" panose="020F0502020204030204" pitchFamily="34" charset="0"/>
                      </a:endParaRPr>
                    </a:p>
                  </a:txBody>
                  <a:tcPr marL="5676" marR="5676" marT="5676" marB="0" anchor="b"/>
                </a:tc>
                <a:tc>
                  <a:txBody>
                    <a:bodyPr/>
                    <a:lstStyle/>
                    <a:p>
                      <a:pPr algn="l" fontAlgn="b"/>
                      <a:r>
                        <a:rPr lang="en-SG" sz="800" u="none" strike="noStrike">
                          <a:effectLst/>
                        </a:rPr>
                        <a:t> </a:t>
                      </a:r>
                      <a:endParaRPr lang="en-SG" sz="800" b="0" i="0" u="none" strike="noStrike">
                        <a:solidFill>
                          <a:srgbClr val="9C0006"/>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8</a:t>
                      </a:r>
                      <a:endParaRPr lang="en-SG" sz="800" b="0" i="0" u="none" strike="noStrike">
                        <a:solidFill>
                          <a:srgbClr val="9C0006"/>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1</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1</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extLst>
                  <a:ext uri="{0D108BD9-81ED-4DB2-BD59-A6C34878D82A}">
                    <a16:rowId xmlns:a16="http://schemas.microsoft.com/office/drawing/2014/main" val="2802467357"/>
                  </a:ext>
                </a:extLst>
              </a:tr>
              <a:tr h="143933">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9C57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4</a:t>
                      </a:r>
                      <a:endParaRPr lang="en-SG" sz="800" b="0" i="0" u="none" strike="noStrike">
                        <a:solidFill>
                          <a:srgbClr val="9C57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9C57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64</a:t>
                      </a:r>
                      <a:endParaRPr lang="en-SG" sz="800" b="0" i="0" u="none" strike="noStrike">
                        <a:solidFill>
                          <a:srgbClr val="9C0006"/>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32</a:t>
                      </a:r>
                      <a:endParaRPr lang="en-SG" sz="800" b="0" i="0" u="none" strike="noStrike">
                        <a:solidFill>
                          <a:srgbClr val="9C0006"/>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16</a:t>
                      </a:r>
                      <a:endParaRPr lang="en-SG" sz="800" b="0" i="0" u="none" strike="noStrike">
                        <a:solidFill>
                          <a:srgbClr val="9C0006"/>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2</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2</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extLst>
                  <a:ext uri="{0D108BD9-81ED-4DB2-BD59-A6C34878D82A}">
                    <a16:rowId xmlns:a16="http://schemas.microsoft.com/office/drawing/2014/main" val="32737243"/>
                  </a:ext>
                </a:extLst>
              </a:tr>
              <a:tr h="143933">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4</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4</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extLst>
                  <a:ext uri="{0D108BD9-81ED-4DB2-BD59-A6C34878D82A}">
                    <a16:rowId xmlns:a16="http://schemas.microsoft.com/office/drawing/2014/main" val="3848801571"/>
                  </a:ext>
                </a:extLst>
              </a:tr>
              <a:tr h="143933">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2</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2</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extLst>
                  <a:ext uri="{0D108BD9-81ED-4DB2-BD59-A6C34878D82A}">
                    <a16:rowId xmlns:a16="http://schemas.microsoft.com/office/drawing/2014/main" val="1244479380"/>
                  </a:ext>
                </a:extLst>
              </a:tr>
              <a:tr h="143933">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1</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1</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extLst>
                  <a:ext uri="{0D108BD9-81ED-4DB2-BD59-A6C34878D82A}">
                    <a16:rowId xmlns:a16="http://schemas.microsoft.com/office/drawing/2014/main" val="3777617601"/>
                  </a:ext>
                </a:extLst>
              </a:tr>
              <a:tr h="143933">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2</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4</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2</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extLst>
                  <a:ext uri="{0D108BD9-81ED-4DB2-BD59-A6C34878D82A}">
                    <a16:rowId xmlns:a16="http://schemas.microsoft.com/office/drawing/2014/main" val="1017615880"/>
                  </a:ext>
                </a:extLst>
              </a:tr>
              <a:tr h="143933">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extLst>
                  <a:ext uri="{0D108BD9-81ED-4DB2-BD59-A6C34878D82A}">
                    <a16:rowId xmlns:a16="http://schemas.microsoft.com/office/drawing/2014/main" val="3920610584"/>
                  </a:ext>
                </a:extLst>
              </a:tr>
              <a:tr h="143933">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extLst>
                  <a:ext uri="{0D108BD9-81ED-4DB2-BD59-A6C34878D82A}">
                    <a16:rowId xmlns:a16="http://schemas.microsoft.com/office/drawing/2014/main" val="1171281450"/>
                  </a:ext>
                </a:extLst>
              </a:tr>
              <a:tr h="143933">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1</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2</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4</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extLst>
                  <a:ext uri="{0D108BD9-81ED-4DB2-BD59-A6C34878D82A}">
                    <a16:rowId xmlns:a16="http://schemas.microsoft.com/office/drawing/2014/main" val="3978370964"/>
                  </a:ext>
                </a:extLst>
              </a:tr>
              <a:tr h="143933">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32768</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8</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extLst>
                  <a:ext uri="{0D108BD9-81ED-4DB2-BD59-A6C34878D82A}">
                    <a16:rowId xmlns:a16="http://schemas.microsoft.com/office/drawing/2014/main" val="494208677"/>
                  </a:ext>
                </a:extLst>
              </a:tr>
              <a:tr h="213674">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16384</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16</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extLst>
                  <a:ext uri="{0D108BD9-81ED-4DB2-BD59-A6C34878D82A}">
                    <a16:rowId xmlns:a16="http://schemas.microsoft.com/office/drawing/2014/main" val="2072943626"/>
                  </a:ext>
                </a:extLst>
              </a:tr>
              <a:tr h="143933">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8192</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32</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extLst>
                  <a:ext uri="{0D108BD9-81ED-4DB2-BD59-A6C34878D82A}">
                    <a16:rowId xmlns:a16="http://schemas.microsoft.com/office/drawing/2014/main" val="3085007925"/>
                  </a:ext>
                </a:extLst>
              </a:tr>
              <a:tr h="143933">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4096</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64</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extLst>
                  <a:ext uri="{0D108BD9-81ED-4DB2-BD59-A6C34878D82A}">
                    <a16:rowId xmlns:a16="http://schemas.microsoft.com/office/drawing/2014/main" val="738806478"/>
                  </a:ext>
                </a:extLst>
              </a:tr>
              <a:tr h="143933">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2048</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128</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extLst>
                  <a:ext uri="{0D108BD9-81ED-4DB2-BD59-A6C34878D82A}">
                    <a16:rowId xmlns:a16="http://schemas.microsoft.com/office/drawing/2014/main" val="2569121011"/>
                  </a:ext>
                </a:extLst>
              </a:tr>
              <a:tr h="143933">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1024</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512</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256</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r" fontAlgn="b"/>
                      <a:r>
                        <a:rPr lang="en-SG" sz="800" u="none" strike="noStrike">
                          <a:effectLst/>
                        </a:rPr>
                        <a:t>0</a:t>
                      </a:r>
                      <a:endParaRPr lang="en-SG" sz="800" b="0" i="0" u="none" strike="noStrike">
                        <a:solidFill>
                          <a:srgbClr val="0061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extLst>
                  <a:ext uri="{0D108BD9-81ED-4DB2-BD59-A6C34878D82A}">
                    <a16:rowId xmlns:a16="http://schemas.microsoft.com/office/drawing/2014/main" val="866622221"/>
                  </a:ext>
                </a:extLst>
              </a:tr>
              <a:tr h="143933">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a:solidFill>
                          <a:srgbClr val="000000"/>
                        </a:solidFill>
                        <a:effectLst/>
                        <a:latin typeface="Calibri" panose="020F0502020204030204" pitchFamily="34" charset="0"/>
                      </a:endParaRPr>
                    </a:p>
                  </a:txBody>
                  <a:tcPr marL="5676" marR="5676" marT="5676" marB="0" anchor="b"/>
                </a:tc>
                <a:tc>
                  <a:txBody>
                    <a:bodyPr/>
                    <a:lstStyle/>
                    <a:p>
                      <a:pPr algn="l" fontAlgn="b"/>
                      <a:endParaRPr lang="en-SG" sz="800" b="0" i="0" u="none" strike="noStrike" dirty="0">
                        <a:solidFill>
                          <a:srgbClr val="000000"/>
                        </a:solidFill>
                        <a:effectLst/>
                        <a:latin typeface="Calibri" panose="020F0502020204030204" pitchFamily="34" charset="0"/>
                      </a:endParaRPr>
                    </a:p>
                  </a:txBody>
                  <a:tcPr marL="5676" marR="5676" marT="5676" marB="0" anchor="b"/>
                </a:tc>
                <a:extLst>
                  <a:ext uri="{0D108BD9-81ED-4DB2-BD59-A6C34878D82A}">
                    <a16:rowId xmlns:a16="http://schemas.microsoft.com/office/drawing/2014/main" val="306245453"/>
                  </a:ext>
                </a:extLst>
              </a:tr>
            </a:tbl>
          </a:graphicData>
        </a:graphic>
      </p:graphicFrame>
      <p:pic>
        <p:nvPicPr>
          <p:cNvPr id="5" name="Picture 4">
            <a:extLst>
              <a:ext uri="{FF2B5EF4-FFF2-40B4-BE49-F238E27FC236}">
                <a16:creationId xmlns:a16="http://schemas.microsoft.com/office/drawing/2014/main" id="{34EF69A4-85D7-1FBE-F6D4-1907D42C4434}"/>
              </a:ext>
            </a:extLst>
          </p:cNvPr>
          <p:cNvPicPr>
            <a:picLocks noChangeAspect="1"/>
          </p:cNvPicPr>
          <p:nvPr/>
        </p:nvPicPr>
        <p:blipFill>
          <a:blip r:embed="rId3"/>
          <a:stretch>
            <a:fillRect/>
          </a:stretch>
        </p:blipFill>
        <p:spPr>
          <a:xfrm>
            <a:off x="1337683" y="4492567"/>
            <a:ext cx="7353300" cy="2209800"/>
          </a:xfrm>
          <a:prstGeom prst="rect">
            <a:avLst/>
          </a:prstGeom>
        </p:spPr>
      </p:pic>
    </p:spTree>
    <p:extLst>
      <p:ext uri="{BB962C8B-B14F-4D97-AF65-F5344CB8AC3E}">
        <p14:creationId xmlns:p14="http://schemas.microsoft.com/office/powerpoint/2010/main" val="9037467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6BFC3-2665-4F15-8F4E-AB2CD2E97151}"/>
              </a:ext>
            </a:extLst>
          </p:cNvPr>
          <p:cNvSpPr>
            <a:spLocks noGrp="1"/>
          </p:cNvSpPr>
          <p:nvPr>
            <p:ph type="title"/>
          </p:nvPr>
        </p:nvSpPr>
        <p:spPr/>
        <p:txBody>
          <a:bodyPr/>
          <a:lstStyle/>
          <a:p>
            <a:r>
              <a:rPr lang="en-GB" altLang="en-US" sz="3600" dirty="0"/>
              <a:t>Grey-level Co-occurrence Matrices</a:t>
            </a:r>
            <a:endParaRPr lang="en-SG" dirty="0"/>
          </a:p>
        </p:txBody>
      </p:sp>
      <p:sp>
        <p:nvSpPr>
          <p:cNvPr id="4" name="Slide Number Placeholder 3">
            <a:extLst>
              <a:ext uri="{FF2B5EF4-FFF2-40B4-BE49-F238E27FC236}">
                <a16:creationId xmlns:a16="http://schemas.microsoft.com/office/drawing/2014/main" id="{FBE88D88-8F8F-40F8-A89F-306DC7CFE89B}"/>
              </a:ext>
            </a:extLst>
          </p:cNvPr>
          <p:cNvSpPr>
            <a:spLocks noGrp="1"/>
          </p:cNvSpPr>
          <p:nvPr>
            <p:ph type="sldNum" sz="quarter" idx="11"/>
          </p:nvPr>
        </p:nvSpPr>
        <p:spPr/>
        <p:txBody>
          <a:bodyPr/>
          <a:lstStyle/>
          <a:p>
            <a:pPr>
              <a:defRPr/>
            </a:pPr>
            <a:fld id="{6DAE703C-B02B-4644-863C-255F67AB48B2}" type="slidenum">
              <a:rPr lang="en-GB" smtClean="0"/>
              <a:pPr>
                <a:defRPr/>
              </a:pPr>
              <a:t>8</a:t>
            </a:fld>
            <a:endParaRPr lang="en-GB" sz="1600">
              <a:solidFill>
                <a:schemeClr val="tx1"/>
              </a:solidFill>
            </a:endParaRPr>
          </a:p>
        </p:txBody>
      </p:sp>
      <p:sp>
        <p:nvSpPr>
          <p:cNvPr id="5" name="Footer Placeholder 4">
            <a:extLst>
              <a:ext uri="{FF2B5EF4-FFF2-40B4-BE49-F238E27FC236}">
                <a16:creationId xmlns:a16="http://schemas.microsoft.com/office/drawing/2014/main" id="{5B51C039-D144-4FA5-B732-4DA0143A86B7}"/>
              </a:ext>
            </a:extLst>
          </p:cNvPr>
          <p:cNvSpPr>
            <a:spLocks noGrp="1"/>
          </p:cNvSpPr>
          <p:nvPr>
            <p:ph type="ftr" sz="quarter" idx="12"/>
          </p:nvPr>
        </p:nvSpPr>
        <p:spPr/>
        <p:txBody>
          <a:bodyPr/>
          <a:lstStyle/>
          <a:p>
            <a:pPr>
              <a:defRPr/>
            </a:pPr>
            <a:r>
              <a:rPr lang="en-GB"/>
              <a:t>Texture</a:t>
            </a:r>
          </a:p>
        </p:txBody>
      </p:sp>
      <p:pic>
        <p:nvPicPr>
          <p:cNvPr id="9" name="Picture 8">
            <a:extLst>
              <a:ext uri="{FF2B5EF4-FFF2-40B4-BE49-F238E27FC236}">
                <a16:creationId xmlns:a16="http://schemas.microsoft.com/office/drawing/2014/main" id="{E79C64A7-49D8-E229-AB86-C70B60BD7FA9}"/>
              </a:ext>
            </a:extLst>
          </p:cNvPr>
          <p:cNvPicPr>
            <a:picLocks noChangeAspect="1"/>
          </p:cNvPicPr>
          <p:nvPr/>
        </p:nvPicPr>
        <p:blipFill>
          <a:blip r:embed="rId2"/>
          <a:stretch>
            <a:fillRect/>
          </a:stretch>
        </p:blipFill>
        <p:spPr>
          <a:xfrm>
            <a:off x="2895325" y="2121694"/>
            <a:ext cx="4361411" cy="2797406"/>
          </a:xfrm>
          <a:prstGeom prst="rect">
            <a:avLst/>
          </a:prstGeom>
        </p:spPr>
      </p:pic>
      <p:pic>
        <p:nvPicPr>
          <p:cNvPr id="10" name="Picture 9">
            <a:extLst>
              <a:ext uri="{FF2B5EF4-FFF2-40B4-BE49-F238E27FC236}">
                <a16:creationId xmlns:a16="http://schemas.microsoft.com/office/drawing/2014/main" id="{C9A58494-73CB-696B-6A2F-D73FC8125604}"/>
              </a:ext>
            </a:extLst>
          </p:cNvPr>
          <p:cNvPicPr>
            <a:picLocks noChangeAspect="1"/>
          </p:cNvPicPr>
          <p:nvPr/>
        </p:nvPicPr>
        <p:blipFill>
          <a:blip r:embed="rId3"/>
          <a:stretch>
            <a:fillRect/>
          </a:stretch>
        </p:blipFill>
        <p:spPr>
          <a:xfrm>
            <a:off x="2485231" y="5111923"/>
            <a:ext cx="5933563" cy="1581150"/>
          </a:xfrm>
          <a:prstGeom prst="rect">
            <a:avLst/>
          </a:prstGeom>
        </p:spPr>
      </p:pic>
      <p:sp>
        <p:nvSpPr>
          <p:cNvPr id="6" name="TextBox 5">
            <a:extLst>
              <a:ext uri="{FF2B5EF4-FFF2-40B4-BE49-F238E27FC236}">
                <a16:creationId xmlns:a16="http://schemas.microsoft.com/office/drawing/2014/main" id="{F0C31724-647B-D154-5306-504B7EC34DDD}"/>
              </a:ext>
            </a:extLst>
          </p:cNvPr>
          <p:cNvSpPr txBox="1"/>
          <p:nvPr/>
        </p:nvSpPr>
        <p:spPr>
          <a:xfrm>
            <a:off x="294465" y="3521743"/>
            <a:ext cx="2917583" cy="830997"/>
          </a:xfrm>
          <a:prstGeom prst="rect">
            <a:avLst/>
          </a:prstGeom>
          <a:noFill/>
        </p:spPr>
        <p:txBody>
          <a:bodyPr wrap="square">
            <a:spAutoFit/>
          </a:bodyPr>
          <a:lstStyle/>
          <a:p>
            <a:r>
              <a:rPr lang="en-US" dirty="0"/>
              <a:t>Find a pattern along certain direction</a:t>
            </a:r>
          </a:p>
        </p:txBody>
      </p:sp>
    </p:spTree>
    <p:extLst>
      <p:ext uri="{BB962C8B-B14F-4D97-AF65-F5344CB8AC3E}">
        <p14:creationId xmlns:p14="http://schemas.microsoft.com/office/powerpoint/2010/main" val="42038161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2" name="Rectangle 2">
            <a:extLst>
              <a:ext uri="{FF2B5EF4-FFF2-40B4-BE49-F238E27FC236}">
                <a16:creationId xmlns:a16="http://schemas.microsoft.com/office/drawing/2014/main" id="{A7A6E842-16F4-49B2-961E-44886A1BEC56}"/>
              </a:ext>
            </a:extLst>
          </p:cNvPr>
          <p:cNvSpPr>
            <a:spLocks noGrp="1" noChangeArrowheads="1"/>
          </p:cNvSpPr>
          <p:nvPr>
            <p:ph type="title"/>
          </p:nvPr>
        </p:nvSpPr>
        <p:spPr/>
        <p:txBody>
          <a:bodyPr/>
          <a:lstStyle/>
          <a:p>
            <a:pPr eaLnBrk="1" hangingPunct="1"/>
            <a:r>
              <a:rPr lang="en-GB" altLang="en-US" sz="3544" dirty="0"/>
              <a:t>Statistical Methods: GLCM</a:t>
            </a:r>
            <a:br>
              <a:rPr lang="en-GB" altLang="en-US" sz="3544" dirty="0"/>
            </a:br>
            <a:br>
              <a:rPr lang="en-GB" altLang="en-US" sz="1108" dirty="0"/>
            </a:br>
            <a:r>
              <a:rPr lang="en-GB" altLang="en-US" sz="2215" dirty="0"/>
              <a:t>Grey-level Co-occurrence Matrices</a:t>
            </a:r>
            <a:endParaRPr lang="en-US" altLang="en-US" sz="3544" dirty="0"/>
          </a:p>
        </p:txBody>
      </p:sp>
      <mc:AlternateContent xmlns:mc="http://schemas.openxmlformats.org/markup-compatibility/2006" xmlns:a14="http://schemas.microsoft.com/office/drawing/2010/main">
        <mc:Choice Requires="a14">
          <p:sp>
            <p:nvSpPr>
              <p:cNvPr id="8" name="Content Placeholder 7">
                <a:extLst>
                  <a:ext uri="{FF2B5EF4-FFF2-40B4-BE49-F238E27FC236}">
                    <a16:creationId xmlns:a16="http://schemas.microsoft.com/office/drawing/2014/main" id="{0E95C830-0235-4171-8509-08CA8BE81EEA}"/>
                  </a:ext>
                </a:extLst>
              </p:cNvPr>
              <p:cNvSpPr>
                <a:spLocks noGrp="1"/>
              </p:cNvSpPr>
              <p:nvPr>
                <p:ph idx="1"/>
              </p:nvPr>
            </p:nvSpPr>
            <p:spPr/>
            <p:txBody>
              <a:bodyPr/>
              <a:lstStyle/>
              <a:p>
                <a:endParaRPr lang="en-US" dirty="0"/>
              </a:p>
              <a:p>
                <a:r>
                  <a:rPr lang="en-US" dirty="0"/>
                  <a:t>Usually, </a:t>
                </a:r>
              </a:p>
              <a:p>
                <a14:m>
                  <m:oMath xmlns:m="http://schemas.openxmlformats.org/officeDocument/2006/math">
                    <m:r>
                      <a:rPr lang="en-SG" i="1">
                        <a:latin typeface="Cambria Math" panose="02040503050406030204" pitchFamily="18" charset="0"/>
                        <a:ea typeface="Cambria Math" panose="02040503050406030204" pitchFamily="18" charset="0"/>
                      </a:rPr>
                      <m:t>𝚯</m:t>
                    </m:r>
                    <m:r>
                      <a:rPr lang="en-US" i="1">
                        <a:latin typeface="Cambria Math" panose="02040503050406030204" pitchFamily="18" charset="0"/>
                        <a:ea typeface="Cambria Math" panose="02040503050406030204" pitchFamily="18" charset="0"/>
                      </a:rPr>
                      <m:t>={</m:t>
                    </m:r>
                    <m:sSup>
                      <m:sSupPr>
                        <m:ctrlPr>
                          <a:rPr lang="en-US" i="1">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rPr>
                          <m:t>𝟎</m:t>
                        </m:r>
                      </m:e>
                      <m:sup>
                        <m:r>
                          <a:rPr lang="en-US" i="1">
                            <a:latin typeface="Cambria Math" panose="02040503050406030204" pitchFamily="18" charset="0"/>
                            <a:ea typeface="Cambria Math" panose="02040503050406030204" pitchFamily="18" charset="0"/>
                          </a:rPr>
                          <m:t>𝒐</m:t>
                        </m:r>
                      </m:sup>
                    </m:sSup>
                  </m:oMath>
                </a14:m>
                <a:r>
                  <a:rPr lang="en-SG" dirty="0"/>
                  <a:t>,</a:t>
                </a:r>
                <a:r>
                  <a:rPr lang="en-US" dirty="0">
                    <a:ea typeface="Cambria Math" panose="02040503050406030204" pitchFamily="18" charset="0"/>
                  </a:rPr>
                  <a:t> </a:t>
                </a:r>
                <a14:m>
                  <m:oMath xmlns:m="http://schemas.openxmlformats.org/officeDocument/2006/math">
                    <m:sSup>
                      <m:sSupPr>
                        <m:ctrlPr>
                          <a:rPr lang="en-US" i="1">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rPr>
                          <m:t>𝟗𝟎</m:t>
                        </m:r>
                      </m:e>
                      <m:sup>
                        <m:r>
                          <a:rPr lang="en-US" i="1">
                            <a:latin typeface="Cambria Math" panose="02040503050406030204" pitchFamily="18" charset="0"/>
                            <a:ea typeface="Cambria Math" panose="02040503050406030204" pitchFamily="18" charset="0"/>
                          </a:rPr>
                          <m:t>𝒐</m:t>
                        </m:r>
                      </m:sup>
                    </m:sSup>
                    <m:r>
                      <a:rPr lang="en-US" i="1">
                        <a:latin typeface="Cambria Math" panose="02040503050406030204" pitchFamily="18" charset="0"/>
                        <a:ea typeface="Cambria Math" panose="02040503050406030204" pitchFamily="18" charset="0"/>
                      </a:rPr>
                      <m:t>}</m:t>
                    </m:r>
                  </m:oMath>
                </a14:m>
                <a:r>
                  <a:rPr lang="en-US" dirty="0"/>
                  <a:t>  , or, </a:t>
                </a:r>
              </a:p>
              <a:p>
                <a14:m>
                  <m:oMath xmlns:m="http://schemas.openxmlformats.org/officeDocument/2006/math">
                    <m:r>
                      <a:rPr lang="en-SG" i="1" smtClean="0">
                        <a:latin typeface="Cambria Math" panose="02040503050406030204" pitchFamily="18" charset="0"/>
                        <a:ea typeface="Cambria Math" panose="02040503050406030204" pitchFamily="18" charset="0"/>
                      </a:rPr>
                      <m:t>𝚯</m:t>
                    </m:r>
                    <m:r>
                      <a:rPr lang="en-US" b="1" i="1" smtClean="0">
                        <a:latin typeface="Cambria Math" panose="02040503050406030204" pitchFamily="18" charset="0"/>
                        <a:ea typeface="Cambria Math" panose="02040503050406030204" pitchFamily="18" charset="0"/>
                      </a:rPr>
                      <m:t>={</m:t>
                    </m:r>
                    <m:sSup>
                      <m:sSupPr>
                        <m:ctrlPr>
                          <a:rPr lang="en-US" b="1" i="1" smtClean="0">
                            <a:latin typeface="Cambria Math" panose="02040503050406030204" pitchFamily="18" charset="0"/>
                            <a:ea typeface="Cambria Math" panose="02040503050406030204" pitchFamily="18" charset="0"/>
                          </a:rPr>
                        </m:ctrlPr>
                      </m:sSupPr>
                      <m:e>
                        <m:r>
                          <a:rPr lang="en-US" b="1" i="1" smtClean="0">
                            <a:latin typeface="Cambria Math" panose="02040503050406030204" pitchFamily="18" charset="0"/>
                            <a:ea typeface="Cambria Math" panose="02040503050406030204" pitchFamily="18" charset="0"/>
                          </a:rPr>
                          <m:t>𝟎</m:t>
                        </m:r>
                      </m:e>
                      <m:sup>
                        <m:r>
                          <a:rPr lang="en-US" b="1" i="1" smtClean="0">
                            <a:latin typeface="Cambria Math" panose="02040503050406030204" pitchFamily="18" charset="0"/>
                            <a:ea typeface="Cambria Math" panose="02040503050406030204" pitchFamily="18" charset="0"/>
                          </a:rPr>
                          <m:t>𝒐</m:t>
                        </m:r>
                      </m:sup>
                    </m:sSup>
                  </m:oMath>
                </a14:m>
                <a:r>
                  <a:rPr lang="en-SG" dirty="0"/>
                  <a:t>,</a:t>
                </a:r>
                <a:r>
                  <a:rPr lang="en-US" dirty="0">
                    <a:ea typeface="Cambria Math" panose="02040503050406030204" pitchFamily="18" charset="0"/>
                  </a:rPr>
                  <a:t> </a:t>
                </a:r>
                <a14:m>
                  <m:oMath xmlns:m="http://schemas.openxmlformats.org/officeDocument/2006/math">
                    <m:sSup>
                      <m:sSupPr>
                        <m:ctrlPr>
                          <a:rPr lang="en-US" i="1">
                            <a:latin typeface="Cambria Math" panose="02040503050406030204" pitchFamily="18" charset="0"/>
                            <a:ea typeface="Cambria Math" panose="02040503050406030204" pitchFamily="18" charset="0"/>
                          </a:rPr>
                        </m:ctrlPr>
                      </m:sSupPr>
                      <m:e>
                        <m:r>
                          <a:rPr lang="en-US" b="1" i="1" smtClean="0">
                            <a:latin typeface="Cambria Math" panose="02040503050406030204" pitchFamily="18" charset="0"/>
                            <a:ea typeface="Cambria Math" panose="02040503050406030204" pitchFamily="18" charset="0"/>
                          </a:rPr>
                          <m:t>𝟒𝟓</m:t>
                        </m:r>
                      </m:e>
                      <m:sup>
                        <m:r>
                          <a:rPr lang="en-US" i="1">
                            <a:latin typeface="Cambria Math" panose="02040503050406030204" pitchFamily="18" charset="0"/>
                            <a:ea typeface="Cambria Math" panose="02040503050406030204" pitchFamily="18" charset="0"/>
                          </a:rPr>
                          <m:t>𝒐</m:t>
                        </m:r>
                      </m:sup>
                    </m:sSup>
                  </m:oMath>
                </a14:m>
                <a:r>
                  <a:rPr lang="en-SG" dirty="0"/>
                  <a:t>,</a:t>
                </a:r>
                <a:r>
                  <a:rPr lang="en-US" dirty="0">
                    <a:ea typeface="Cambria Math" panose="02040503050406030204" pitchFamily="18" charset="0"/>
                  </a:rPr>
                  <a:t> </a:t>
                </a:r>
                <a14:m>
                  <m:oMath xmlns:m="http://schemas.openxmlformats.org/officeDocument/2006/math">
                    <m:sSup>
                      <m:sSupPr>
                        <m:ctrlPr>
                          <a:rPr lang="en-US" i="1">
                            <a:latin typeface="Cambria Math" panose="02040503050406030204" pitchFamily="18" charset="0"/>
                            <a:ea typeface="Cambria Math" panose="02040503050406030204" pitchFamily="18" charset="0"/>
                          </a:rPr>
                        </m:ctrlPr>
                      </m:sSupPr>
                      <m:e>
                        <m:r>
                          <a:rPr lang="en-US" b="1" i="1" smtClean="0">
                            <a:latin typeface="Cambria Math" panose="02040503050406030204" pitchFamily="18" charset="0"/>
                            <a:ea typeface="Cambria Math" panose="02040503050406030204" pitchFamily="18" charset="0"/>
                          </a:rPr>
                          <m:t>𝟗𝟎</m:t>
                        </m:r>
                      </m:e>
                      <m:sup>
                        <m:r>
                          <a:rPr lang="en-US" i="1">
                            <a:latin typeface="Cambria Math" panose="02040503050406030204" pitchFamily="18" charset="0"/>
                            <a:ea typeface="Cambria Math" panose="02040503050406030204" pitchFamily="18" charset="0"/>
                          </a:rPr>
                          <m:t>𝒐</m:t>
                        </m:r>
                      </m:sup>
                    </m:sSup>
                  </m:oMath>
                </a14:m>
                <a:r>
                  <a:rPr lang="en-SG" dirty="0"/>
                  <a:t>,</a:t>
                </a:r>
                <a:r>
                  <a:rPr lang="en-US" dirty="0">
                    <a:ea typeface="Cambria Math" panose="02040503050406030204" pitchFamily="18" charset="0"/>
                  </a:rPr>
                  <a:t> </a:t>
                </a:r>
                <a14:m>
                  <m:oMath xmlns:m="http://schemas.openxmlformats.org/officeDocument/2006/math">
                    <m:sSup>
                      <m:sSupPr>
                        <m:ctrlPr>
                          <a:rPr lang="en-US" i="1">
                            <a:latin typeface="Cambria Math" panose="02040503050406030204" pitchFamily="18" charset="0"/>
                            <a:ea typeface="Cambria Math" panose="02040503050406030204" pitchFamily="18" charset="0"/>
                          </a:rPr>
                        </m:ctrlPr>
                      </m:sSupPr>
                      <m:e>
                        <m:r>
                          <a:rPr lang="en-US" b="1" i="1" smtClean="0">
                            <a:latin typeface="Cambria Math" panose="02040503050406030204" pitchFamily="18" charset="0"/>
                            <a:ea typeface="Cambria Math" panose="02040503050406030204" pitchFamily="18" charset="0"/>
                          </a:rPr>
                          <m:t>𝟏𝟑𝟓</m:t>
                        </m:r>
                      </m:e>
                      <m:sup>
                        <m:r>
                          <a:rPr lang="en-US" i="1">
                            <a:latin typeface="Cambria Math" panose="02040503050406030204" pitchFamily="18" charset="0"/>
                            <a:ea typeface="Cambria Math" panose="02040503050406030204" pitchFamily="18" charset="0"/>
                          </a:rPr>
                          <m:t>𝒐</m:t>
                        </m:r>
                      </m:sup>
                    </m:sSup>
                    <m:r>
                      <a:rPr lang="en-US" b="1" i="1" smtClean="0">
                        <a:latin typeface="Cambria Math" panose="02040503050406030204" pitchFamily="18" charset="0"/>
                        <a:ea typeface="Cambria Math" panose="02040503050406030204" pitchFamily="18" charset="0"/>
                      </a:rPr>
                      <m:t>}</m:t>
                    </m:r>
                  </m:oMath>
                </a14:m>
                <a:endParaRPr lang="en-US" b="1" dirty="0">
                  <a:ea typeface="Cambria Math" panose="02040503050406030204" pitchFamily="18" charset="0"/>
                </a:endParaRPr>
              </a:p>
              <a:p>
                <a:r>
                  <a:rPr lang="en-SG" dirty="0"/>
                  <a:t>And</a:t>
                </a:r>
              </a:p>
              <a:p>
                <a:r>
                  <a:rPr lang="en-SG" dirty="0"/>
                  <a:t> d= {1,3,9}   , or, </a:t>
                </a:r>
              </a:p>
              <a:p>
                <a:r>
                  <a:rPr lang="en-US" dirty="0"/>
                  <a:t> </a:t>
                </a:r>
                <a:r>
                  <a:rPr lang="en-SG" dirty="0"/>
                  <a:t>d= {1,4,16} , or ….</a:t>
                </a:r>
              </a:p>
              <a:p>
                <a:endParaRPr lang="en-SG" dirty="0"/>
              </a:p>
            </p:txBody>
          </p:sp>
        </mc:Choice>
        <mc:Fallback xmlns="">
          <p:sp>
            <p:nvSpPr>
              <p:cNvPr id="8" name="Content Placeholder 7">
                <a:extLst>
                  <a:ext uri="{FF2B5EF4-FFF2-40B4-BE49-F238E27FC236}">
                    <a16:creationId xmlns:a16="http://schemas.microsoft.com/office/drawing/2014/main" id="{0E95C830-0235-4171-8509-08CA8BE81EEA}"/>
                  </a:ext>
                </a:extLst>
              </p:cNvPr>
              <p:cNvSpPr>
                <a:spLocks noGrp="1" noRot="1" noChangeAspect="1" noMove="1" noResize="1" noEditPoints="1" noAdjustHandles="1" noChangeArrowheads="1" noChangeShapeType="1" noTextEdit="1"/>
              </p:cNvSpPr>
              <p:nvPr>
                <p:ph idx="1"/>
              </p:nvPr>
            </p:nvSpPr>
            <p:spPr>
              <a:blipFill>
                <a:blip r:embed="rId2"/>
                <a:stretch>
                  <a:fillRect l="-1059"/>
                </a:stretch>
              </a:blipFill>
            </p:spPr>
            <p:txBody>
              <a:bodyPr/>
              <a:lstStyle/>
              <a:p>
                <a:r>
                  <a:rPr lang="en-SG">
                    <a:noFill/>
                  </a:rPr>
                  <a:t> </a:t>
                </a:r>
              </a:p>
            </p:txBody>
          </p:sp>
        </mc:Fallback>
      </mc:AlternateContent>
      <p:sp>
        <p:nvSpPr>
          <p:cNvPr id="7171" name="Slide Number Placeholder 7">
            <a:extLst>
              <a:ext uri="{FF2B5EF4-FFF2-40B4-BE49-F238E27FC236}">
                <a16:creationId xmlns:a16="http://schemas.microsoft.com/office/drawing/2014/main" id="{0D615A31-B758-4BA2-8C86-AF533ED62320}"/>
              </a:ext>
            </a:extLst>
          </p:cNvPr>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58">
                <a:solidFill>
                  <a:schemeClr val="tx1"/>
                </a:solidFill>
                <a:latin typeface="Times New Roman" panose="02020603050405020304" pitchFamily="18" charset="0"/>
                <a:cs typeface="Arial" panose="020B0604020202020204" pitchFamily="34" charset="0"/>
              </a:defRPr>
            </a:lvl1pPr>
            <a:lvl2pPr marL="822891" indent="-316497" eaLnBrk="0" hangingPunct="0">
              <a:defRPr sz="2658">
                <a:solidFill>
                  <a:schemeClr val="tx1"/>
                </a:solidFill>
                <a:latin typeface="Times New Roman" panose="02020603050405020304" pitchFamily="18" charset="0"/>
                <a:cs typeface="Arial" panose="020B0604020202020204" pitchFamily="34" charset="0"/>
              </a:defRPr>
            </a:lvl2pPr>
            <a:lvl3pPr marL="1265987" indent="-253197" eaLnBrk="0" hangingPunct="0">
              <a:defRPr sz="2658">
                <a:solidFill>
                  <a:schemeClr val="tx1"/>
                </a:solidFill>
                <a:latin typeface="Times New Roman" panose="02020603050405020304" pitchFamily="18" charset="0"/>
                <a:cs typeface="Arial" panose="020B0604020202020204" pitchFamily="34" charset="0"/>
              </a:defRPr>
            </a:lvl3pPr>
            <a:lvl4pPr marL="1772382" indent="-253197" eaLnBrk="0" hangingPunct="0">
              <a:defRPr sz="2658">
                <a:solidFill>
                  <a:schemeClr val="tx1"/>
                </a:solidFill>
                <a:latin typeface="Times New Roman" panose="02020603050405020304" pitchFamily="18" charset="0"/>
                <a:cs typeface="Arial" panose="020B0604020202020204" pitchFamily="34" charset="0"/>
              </a:defRPr>
            </a:lvl4pPr>
            <a:lvl5pPr marL="2278776" indent="-253197" eaLnBrk="0" hangingPunct="0">
              <a:defRPr sz="2658">
                <a:solidFill>
                  <a:schemeClr val="tx1"/>
                </a:solidFill>
                <a:latin typeface="Times New Roman" panose="02020603050405020304" pitchFamily="18" charset="0"/>
                <a:cs typeface="Arial" panose="020B0604020202020204" pitchFamily="34" charset="0"/>
              </a:defRPr>
            </a:lvl5pPr>
            <a:lvl6pPr marL="2785171"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6pPr>
            <a:lvl7pPr marL="3291566"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7pPr>
            <a:lvl8pPr marL="3797960"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8pPr>
            <a:lvl9pPr marL="4304355"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9pPr>
          </a:lstStyle>
          <a:p>
            <a:pPr eaLnBrk="1" hangingPunct="1"/>
            <a:fld id="{783B6188-B3E4-4350-A30A-0F60DC0B6EEE}" type="slidenum">
              <a:rPr lang="en-US" altLang="en-US" sz="1551"/>
              <a:pPr eaLnBrk="1" hangingPunct="1"/>
              <a:t>9</a:t>
            </a:fld>
            <a:endParaRPr lang="en-US" altLang="en-US" sz="1551"/>
          </a:p>
        </p:txBody>
      </p:sp>
      <p:sp>
        <p:nvSpPr>
          <p:cNvPr id="7170" name="Footer Placeholder 6">
            <a:extLst>
              <a:ext uri="{FF2B5EF4-FFF2-40B4-BE49-F238E27FC236}">
                <a16:creationId xmlns:a16="http://schemas.microsoft.com/office/drawing/2014/main" id="{4EA80F0D-BA78-4B00-B9F6-853D3F3AB638}"/>
              </a:ext>
            </a:extLst>
          </p:cNvPr>
          <p:cNvSpPr>
            <a:spLocks noGrp="1"/>
          </p:cNvSpPr>
          <p:nvPr>
            <p:ph type="ftr"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658">
                <a:solidFill>
                  <a:schemeClr val="tx1"/>
                </a:solidFill>
                <a:latin typeface="Times New Roman" panose="02020603050405020304" pitchFamily="18" charset="0"/>
                <a:cs typeface="Arial" panose="020B0604020202020204" pitchFamily="34" charset="0"/>
              </a:defRPr>
            </a:lvl1pPr>
            <a:lvl2pPr marL="822891" indent="-316497" eaLnBrk="0" hangingPunct="0">
              <a:defRPr sz="2658">
                <a:solidFill>
                  <a:schemeClr val="tx1"/>
                </a:solidFill>
                <a:latin typeface="Times New Roman" panose="02020603050405020304" pitchFamily="18" charset="0"/>
                <a:cs typeface="Arial" panose="020B0604020202020204" pitchFamily="34" charset="0"/>
              </a:defRPr>
            </a:lvl2pPr>
            <a:lvl3pPr marL="1265987" indent="-253197" eaLnBrk="0" hangingPunct="0">
              <a:defRPr sz="2658">
                <a:solidFill>
                  <a:schemeClr val="tx1"/>
                </a:solidFill>
                <a:latin typeface="Times New Roman" panose="02020603050405020304" pitchFamily="18" charset="0"/>
                <a:cs typeface="Arial" panose="020B0604020202020204" pitchFamily="34" charset="0"/>
              </a:defRPr>
            </a:lvl3pPr>
            <a:lvl4pPr marL="1772382" indent="-253197" eaLnBrk="0" hangingPunct="0">
              <a:defRPr sz="2658">
                <a:solidFill>
                  <a:schemeClr val="tx1"/>
                </a:solidFill>
                <a:latin typeface="Times New Roman" panose="02020603050405020304" pitchFamily="18" charset="0"/>
                <a:cs typeface="Arial" panose="020B0604020202020204" pitchFamily="34" charset="0"/>
              </a:defRPr>
            </a:lvl4pPr>
            <a:lvl5pPr marL="2278776" indent="-253197" eaLnBrk="0" hangingPunct="0">
              <a:defRPr sz="2658">
                <a:solidFill>
                  <a:schemeClr val="tx1"/>
                </a:solidFill>
                <a:latin typeface="Times New Roman" panose="02020603050405020304" pitchFamily="18" charset="0"/>
                <a:cs typeface="Arial" panose="020B0604020202020204" pitchFamily="34" charset="0"/>
              </a:defRPr>
            </a:lvl5pPr>
            <a:lvl6pPr marL="2785171"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6pPr>
            <a:lvl7pPr marL="3291566"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7pPr>
            <a:lvl8pPr marL="3797960"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8pPr>
            <a:lvl9pPr marL="4304355" indent="-253197" eaLnBrk="0" fontAlgn="base" hangingPunct="0">
              <a:spcBef>
                <a:spcPct val="0"/>
              </a:spcBef>
              <a:spcAft>
                <a:spcPct val="0"/>
              </a:spcAft>
              <a:defRPr sz="2658">
                <a:solidFill>
                  <a:schemeClr val="tx1"/>
                </a:solidFill>
                <a:latin typeface="Times New Roman" panose="02020603050405020304" pitchFamily="18" charset="0"/>
                <a:cs typeface="Arial" panose="020B0604020202020204" pitchFamily="34" charset="0"/>
              </a:defRPr>
            </a:lvl9pPr>
          </a:lstStyle>
          <a:p>
            <a:pPr eaLnBrk="1" hangingPunct="1"/>
            <a:r>
              <a:rPr lang="en-US" altLang="en-US" sz="1551"/>
              <a:t>Texture</a:t>
            </a:r>
          </a:p>
        </p:txBody>
      </p:sp>
      <p:pic>
        <p:nvPicPr>
          <p:cNvPr id="2" name="Picture 1">
            <a:extLst>
              <a:ext uri="{FF2B5EF4-FFF2-40B4-BE49-F238E27FC236}">
                <a16:creationId xmlns:a16="http://schemas.microsoft.com/office/drawing/2014/main" id="{C16A1E00-06A8-FBFD-6C6B-D51DF05330D6}"/>
              </a:ext>
            </a:extLst>
          </p:cNvPr>
          <p:cNvPicPr>
            <a:picLocks noChangeAspect="1"/>
          </p:cNvPicPr>
          <p:nvPr/>
        </p:nvPicPr>
        <p:blipFill>
          <a:blip r:embed="rId3"/>
          <a:stretch>
            <a:fillRect/>
          </a:stretch>
        </p:blipFill>
        <p:spPr>
          <a:xfrm>
            <a:off x="1276936" y="5550694"/>
            <a:ext cx="7480300" cy="1282700"/>
          </a:xfrm>
          <a:prstGeom prst="rect">
            <a:avLst/>
          </a:prstGeom>
        </p:spPr>
      </p:pic>
    </p:spTree>
    <p:extLst>
      <p:ext uri="{BB962C8B-B14F-4D97-AF65-F5344CB8AC3E}">
        <p14:creationId xmlns:p14="http://schemas.microsoft.com/office/powerpoint/2010/main" val="1973665935"/>
      </p:ext>
    </p:extLst>
  </p:cSld>
  <p:clrMapOvr>
    <a:masterClrMapping/>
  </p:clrMapOvr>
</p:sld>
</file>

<file path=ppt/theme/theme1.xml><?xml version="1.0" encoding="utf-8"?>
<a:theme xmlns:a="http://schemas.openxmlformats.org/drawingml/2006/main" name="Blank">
  <a:themeElements>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GB" sz="2400" b="0" i="0" u="none" strike="noStrike" cap="none" normalizeH="0" baseline="0" smtClean="0">
            <a:ln>
              <a:noFill/>
            </a:ln>
            <a:solidFill>
              <a:schemeClr val="tx1"/>
            </a:solidFill>
            <a:effectLst/>
            <a:latin typeface="Times" panose="02020603050405020304"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GB" sz="2400" b="0" i="0" u="none" strike="noStrike" cap="none" normalizeH="0" baseline="0" smtClean="0">
            <a:ln>
              <a:noFill/>
            </a:ln>
            <a:solidFill>
              <a:schemeClr val="tx1"/>
            </a:solidFill>
            <a:effectLst/>
            <a:latin typeface="Times" panose="02020603050405020304" pitchFamily="18" charset="0"/>
          </a:defRPr>
        </a:defPPr>
      </a:lstStyle>
    </a:lnDef>
  </a:objectDefaults>
  <a:extraClrSchemeLst>
    <a:extraClrScheme>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27610</TotalTime>
  <Words>517</Words>
  <Application>Microsoft Macintosh PowerPoint</Application>
  <PresentationFormat>Custom</PresentationFormat>
  <Paragraphs>176</Paragraphs>
  <Slides>11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Arial Narrow</vt:lpstr>
      <vt:lpstr>Calibri</vt:lpstr>
      <vt:lpstr>Cambria Math</vt:lpstr>
      <vt:lpstr>Symbol</vt:lpstr>
      <vt:lpstr>Times</vt:lpstr>
      <vt:lpstr>Times New Roman</vt:lpstr>
      <vt:lpstr>Blank</vt:lpstr>
      <vt:lpstr>PowerPoint Presentation</vt:lpstr>
      <vt:lpstr>Categories </vt:lpstr>
      <vt:lpstr>Importance </vt:lpstr>
      <vt:lpstr>Statistical Methods</vt:lpstr>
      <vt:lpstr>Local Binary Pattern (LBP)</vt:lpstr>
      <vt:lpstr>Statistical Methods: LBP</vt:lpstr>
      <vt:lpstr>Local Binary Pattern </vt:lpstr>
      <vt:lpstr>Grey-level Co-occurrence Matrices</vt:lpstr>
      <vt:lpstr>Statistical Methods: GLCM  Grey-level Co-occurrence Matrices</vt:lpstr>
      <vt:lpstr>Statistical Methods: GLCM  Grey-level Co-occurrence Matrices</vt:lpstr>
      <vt:lpstr>Statistical Methods: GLCM  Grey-level Co-occurrence Matrices</vt:lpstr>
    </vt:vector>
  </TitlesOfParts>
  <Company>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PowerPC</dc:creator>
  <cp:lastModifiedBy>Cao Xiao</cp:lastModifiedBy>
  <cp:revision>302</cp:revision>
  <cp:lastPrinted>2022-10-06T06:19:35Z</cp:lastPrinted>
  <dcterms:created xsi:type="dcterms:W3CDTF">2001-10-04T11:39:11Z</dcterms:created>
  <dcterms:modified xsi:type="dcterms:W3CDTF">2023-09-18T01:26:58Z</dcterms:modified>
</cp:coreProperties>
</file>

<file path=docProps/thumbnail.jpeg>
</file>